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"/>
  </p:handoutMasterIdLst>
  <p:sldIdLst>
    <p:sldId id="260" r:id="rId3"/>
    <p:sldId id="261" r:id="rId4"/>
    <p:sldId id="267" r:id="rId6"/>
    <p:sldId id="263" r:id="rId7"/>
    <p:sldId id="262" r:id="rId8"/>
    <p:sldId id="258" r:id="rId9"/>
    <p:sldId id="271" r:id="rId10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2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email">
            <a:alphaModFix amt="13000"/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18809" y="943580"/>
            <a:ext cx="1118551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 userDrawn="1"/>
        </p:nvCxnSpPr>
        <p:spPr>
          <a:xfrm>
            <a:off x="518809" y="6265857"/>
            <a:ext cx="1118551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 userDrawn="1"/>
        </p:nvGrpSpPr>
        <p:grpSpPr>
          <a:xfrm rot="5400000">
            <a:off x="520065" y="-11430"/>
            <a:ext cx="304800" cy="327660"/>
            <a:chOff x="0" y="440055"/>
            <a:chExt cx="407670" cy="409074"/>
          </a:xfrm>
        </p:grpSpPr>
        <p:sp>
          <p:nvSpPr>
            <p:cNvPr id="59" name="矩形 58"/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标题 1"/>
          <p:cNvSpPr>
            <a:spLocks noGrp="1"/>
          </p:cNvSpPr>
          <p:nvPr>
            <p:ph type="title"/>
          </p:nvPr>
        </p:nvSpPr>
        <p:spPr>
          <a:xfrm>
            <a:off x="518809" y="365126"/>
            <a:ext cx="9561064" cy="578454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defRPr sz="2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98204" y="6356350"/>
            <a:ext cx="39559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 flipH="1">
            <a:off x="5805846" y="653891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289871" y="6538913"/>
            <a:ext cx="962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3.png"/><Relationship Id="rId7" Type="http://schemas.openxmlformats.org/officeDocument/2006/relationships/tags" Target="../tags/tag2.xml"/><Relationship Id="rId6" Type="http://schemas.microsoft.com/office/2007/relationships/media" Target="file:///C:\Users\Loren_Ben\Desktop\&amp;\&#35843;&#30740;\tennibot2.mp4" TargetMode="External"/><Relationship Id="rId5" Type="http://schemas.openxmlformats.org/officeDocument/2006/relationships/video" Target="file:///C:\Users\Loren_Ben\Desktop\&amp;\&#35843;&#30740;\tennibot2.mp4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microsoft.com/office/2007/relationships/media" Target="file:///C:\Users\Loren_Ben\Desktop\&amp;\&#35843;&#30740;\tennibot.mp4" TargetMode="External"/><Relationship Id="rId10" Type="http://schemas.openxmlformats.org/officeDocument/2006/relationships/slideLayout" Target="../slideLayouts/slideLayout12.xml"/><Relationship Id="rId1" Type="http://schemas.openxmlformats.org/officeDocument/2006/relationships/video" Target="file:///C:\Users\Loren_Ben\Desktop\&amp;\&#35843;&#30740;\tennibot.mp4" TargetMode="Externa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5.png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2.xml"/><Relationship Id="rId14" Type="http://schemas.openxmlformats.org/officeDocument/2006/relationships/image" Target="../media/image7.png"/><Relationship Id="rId13" Type="http://schemas.openxmlformats.org/officeDocument/2006/relationships/tags" Target="../tags/tag13.xml"/><Relationship Id="rId12" Type="http://schemas.openxmlformats.org/officeDocument/2006/relationships/image" Target="../media/image6.png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hyperlink" Target="https://www.kickstarter.com/projects/770435035/tennibot-the-worlds-first-robotic-tennis-ball-coll/description" TargetMode="External"/><Relationship Id="rId5" Type="http://schemas.openxmlformats.org/officeDocument/2006/relationships/tags" Target="../tags/tag16.xml"/><Relationship Id="rId4" Type="http://schemas.openxmlformats.org/officeDocument/2006/relationships/image" Target="../media/image9.png"/><Relationship Id="rId3" Type="http://schemas.openxmlformats.org/officeDocument/2006/relationships/tags" Target="../tags/tag15.xml"/><Relationship Id="rId2" Type="http://schemas.openxmlformats.org/officeDocument/2006/relationships/image" Target="../media/image8.pn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42.xml"/><Relationship Id="rId25" Type="http://schemas.openxmlformats.org/officeDocument/2006/relationships/tags" Target="../tags/tag41.xml"/><Relationship Id="rId24" Type="http://schemas.openxmlformats.org/officeDocument/2006/relationships/tags" Target="../tags/tag40.xml"/><Relationship Id="rId23" Type="http://schemas.openxmlformats.org/officeDocument/2006/relationships/tags" Target="../tags/tag39.xml"/><Relationship Id="rId22" Type="http://schemas.openxmlformats.org/officeDocument/2006/relationships/tags" Target="../tags/tag38.xml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tags" Target="../tags/tag18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jpeg"/><Relationship Id="rId3" Type="http://schemas.openxmlformats.org/officeDocument/2006/relationships/tags" Target="../tags/tag44.xml"/><Relationship Id="rId2" Type="http://schemas.openxmlformats.org/officeDocument/2006/relationships/image" Target="../media/image10.jpeg"/><Relationship Id="rId1" Type="http://schemas.openxmlformats.org/officeDocument/2006/relationships/tags" Target="../tags/tag4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0" Type="http://schemas.openxmlformats.org/officeDocument/2006/relationships/slideLayout" Target="../slideLayouts/slideLayout12.xml"/><Relationship Id="rId4" Type="http://schemas.openxmlformats.org/officeDocument/2006/relationships/tags" Target="../tags/tag47.xml"/><Relationship Id="rId39" Type="http://schemas.openxmlformats.org/officeDocument/2006/relationships/tags" Target="../tags/tag82.xml"/><Relationship Id="rId38" Type="http://schemas.openxmlformats.org/officeDocument/2006/relationships/tags" Target="../tags/tag81.xml"/><Relationship Id="rId37" Type="http://schemas.openxmlformats.org/officeDocument/2006/relationships/tags" Target="../tags/tag80.xml"/><Relationship Id="rId36" Type="http://schemas.openxmlformats.org/officeDocument/2006/relationships/tags" Target="../tags/tag79.xml"/><Relationship Id="rId35" Type="http://schemas.openxmlformats.org/officeDocument/2006/relationships/tags" Target="../tags/tag78.xml"/><Relationship Id="rId34" Type="http://schemas.openxmlformats.org/officeDocument/2006/relationships/tags" Target="../tags/tag77.xml"/><Relationship Id="rId33" Type="http://schemas.openxmlformats.org/officeDocument/2006/relationships/tags" Target="../tags/tag76.xml"/><Relationship Id="rId32" Type="http://schemas.openxmlformats.org/officeDocument/2006/relationships/tags" Target="../tags/tag75.xml"/><Relationship Id="rId31" Type="http://schemas.openxmlformats.org/officeDocument/2006/relationships/tags" Target="../tags/tag74.xml"/><Relationship Id="rId30" Type="http://schemas.openxmlformats.org/officeDocument/2006/relationships/tags" Target="../tags/tag73.xml"/><Relationship Id="rId3" Type="http://schemas.openxmlformats.org/officeDocument/2006/relationships/tags" Target="../tags/tag46.xml"/><Relationship Id="rId29" Type="http://schemas.openxmlformats.org/officeDocument/2006/relationships/tags" Target="../tags/tag72.xml"/><Relationship Id="rId28" Type="http://schemas.openxmlformats.org/officeDocument/2006/relationships/tags" Target="../tags/tag71.xml"/><Relationship Id="rId27" Type="http://schemas.openxmlformats.org/officeDocument/2006/relationships/tags" Target="../tags/tag70.xml"/><Relationship Id="rId26" Type="http://schemas.openxmlformats.org/officeDocument/2006/relationships/tags" Target="../tags/tag69.xml"/><Relationship Id="rId25" Type="http://schemas.openxmlformats.org/officeDocument/2006/relationships/tags" Target="../tags/tag68.xml"/><Relationship Id="rId24" Type="http://schemas.openxmlformats.org/officeDocument/2006/relationships/tags" Target="../tags/tag67.xml"/><Relationship Id="rId23" Type="http://schemas.openxmlformats.org/officeDocument/2006/relationships/tags" Target="../tags/tag66.xml"/><Relationship Id="rId22" Type="http://schemas.openxmlformats.org/officeDocument/2006/relationships/tags" Target="../tags/tag65.xml"/><Relationship Id="rId21" Type="http://schemas.openxmlformats.org/officeDocument/2006/relationships/tags" Target="../tags/tag64.xml"/><Relationship Id="rId20" Type="http://schemas.openxmlformats.org/officeDocument/2006/relationships/tags" Target="../tags/tag63.xml"/><Relationship Id="rId2" Type="http://schemas.openxmlformats.org/officeDocument/2006/relationships/tags" Target="../tags/tag45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9" Type="http://schemas.openxmlformats.org/officeDocument/2006/relationships/slideLayout" Target="../slideLayouts/slideLayout12.xml"/><Relationship Id="rId38" Type="http://schemas.openxmlformats.org/officeDocument/2006/relationships/tags" Target="../tags/tag120.xml"/><Relationship Id="rId37" Type="http://schemas.openxmlformats.org/officeDocument/2006/relationships/tags" Target="../tags/tag119.xml"/><Relationship Id="rId36" Type="http://schemas.openxmlformats.org/officeDocument/2006/relationships/tags" Target="../tags/tag118.xml"/><Relationship Id="rId35" Type="http://schemas.openxmlformats.org/officeDocument/2006/relationships/tags" Target="../tags/tag117.xml"/><Relationship Id="rId34" Type="http://schemas.openxmlformats.org/officeDocument/2006/relationships/tags" Target="../tags/tag116.xml"/><Relationship Id="rId33" Type="http://schemas.openxmlformats.org/officeDocument/2006/relationships/tags" Target="../tags/tag115.xml"/><Relationship Id="rId32" Type="http://schemas.openxmlformats.org/officeDocument/2006/relationships/tags" Target="../tags/tag114.xml"/><Relationship Id="rId31" Type="http://schemas.openxmlformats.org/officeDocument/2006/relationships/tags" Target="../tags/tag113.xml"/><Relationship Id="rId30" Type="http://schemas.openxmlformats.org/officeDocument/2006/relationships/tags" Target="../tags/tag112.xml"/><Relationship Id="rId3" Type="http://schemas.openxmlformats.org/officeDocument/2006/relationships/tags" Target="../tags/tag85.xml"/><Relationship Id="rId29" Type="http://schemas.openxmlformats.org/officeDocument/2006/relationships/tags" Target="../tags/tag111.xml"/><Relationship Id="rId28" Type="http://schemas.openxmlformats.org/officeDocument/2006/relationships/tags" Target="../tags/tag110.xml"/><Relationship Id="rId27" Type="http://schemas.openxmlformats.org/officeDocument/2006/relationships/tags" Target="../tags/tag109.xml"/><Relationship Id="rId26" Type="http://schemas.openxmlformats.org/officeDocument/2006/relationships/tags" Target="../tags/tag108.xml"/><Relationship Id="rId25" Type="http://schemas.openxmlformats.org/officeDocument/2006/relationships/tags" Target="../tags/tag107.xml"/><Relationship Id="rId24" Type="http://schemas.openxmlformats.org/officeDocument/2006/relationships/tags" Target="../tags/tag106.xml"/><Relationship Id="rId23" Type="http://schemas.openxmlformats.org/officeDocument/2006/relationships/tags" Target="../tags/tag105.xml"/><Relationship Id="rId22" Type="http://schemas.openxmlformats.org/officeDocument/2006/relationships/tags" Target="../tags/tag104.xml"/><Relationship Id="rId21" Type="http://schemas.openxmlformats.org/officeDocument/2006/relationships/tags" Target="../tags/tag103.xml"/><Relationship Id="rId20" Type="http://schemas.openxmlformats.org/officeDocument/2006/relationships/tags" Target="../tags/tag102.xml"/><Relationship Id="rId2" Type="http://schemas.openxmlformats.org/officeDocument/2006/relationships/tags" Target="../tags/tag84.xml"/><Relationship Id="rId19" Type="http://schemas.openxmlformats.org/officeDocument/2006/relationships/tags" Target="../tags/tag101.xml"/><Relationship Id="rId18" Type="http://schemas.openxmlformats.org/officeDocument/2006/relationships/tags" Target="../tags/tag100.xml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tags" Target="../tags/tag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 </a:t>
            </a: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调研（</a:t>
            </a: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对标捡网球车）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tennibo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2945" y="1834515"/>
            <a:ext cx="5392420" cy="3620770"/>
          </a:xfrm>
          <a:prstGeom prst="rect">
            <a:avLst/>
          </a:prstGeom>
        </p:spPr>
      </p:pic>
      <p:pic>
        <p:nvPicPr>
          <p:cNvPr id="4" name="tennibot2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63335" y="1834515"/>
            <a:ext cx="5253990" cy="3620135"/>
          </a:xfrm>
          <a:prstGeom prst="rect">
            <a:avLst/>
          </a:prstGeom>
        </p:spPr>
      </p:pic>
      <p:sp>
        <p:nvSpPr>
          <p:cNvPr id="41" name="文本框 40"/>
          <p:cNvSpPr txBox="1"/>
          <p:nvPr>
            <p:custDataLst>
              <p:tags r:id="rId9"/>
            </p:custDataLst>
          </p:nvPr>
        </p:nvSpPr>
        <p:spPr>
          <a:xfrm>
            <a:off x="5453380" y="5636895"/>
            <a:ext cx="18122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Tennibot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</a:t>
            </a: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调研（</a:t>
            </a:r>
            <a:r>
              <a:rPr lang="en-US" altLang="zh-CN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tennibot 1</a:t>
            </a: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代</a:t>
            </a:r>
            <a:r>
              <a:rPr lang="en-US" altLang="zh-CN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-2018</a:t>
            </a: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tennibot官网售卖价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2079"/>
          <a:stretch>
            <a:fillRect/>
          </a:stretch>
        </p:blipFill>
        <p:spPr>
          <a:xfrm>
            <a:off x="518795" y="1089660"/>
            <a:ext cx="4683760" cy="2620645"/>
          </a:xfrm>
          <a:prstGeom prst="rect">
            <a:avLst/>
          </a:prstGeom>
        </p:spPr>
      </p:pic>
      <p:pic>
        <p:nvPicPr>
          <p:cNvPr id="6" name="图片 5" descr="tennibot文章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62775" y="635"/>
            <a:ext cx="5229225" cy="685736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6931660" y="1290320"/>
            <a:ext cx="5216525" cy="6743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6686550" y="1610360"/>
            <a:ext cx="468630" cy="386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5335905" y="3688080"/>
            <a:ext cx="1493520" cy="294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广角</a:t>
            </a:r>
            <a:r>
              <a:rPr lang="zh-CN" altLang="en-US"/>
              <a:t>摄像头</a:t>
            </a:r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5"/>
            </p:custDataLst>
          </p:nvPr>
        </p:nvSpPr>
        <p:spPr>
          <a:xfrm>
            <a:off x="5335905" y="2612390"/>
            <a:ext cx="1493520" cy="36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计算机</a:t>
            </a:r>
            <a:r>
              <a:rPr lang="zh-CN" altLang="en-US"/>
              <a:t>视觉</a:t>
            </a:r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5335905" y="2052955"/>
            <a:ext cx="1493520" cy="36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4~5h</a:t>
            </a:r>
            <a:r>
              <a:rPr lang="zh-CN" altLang="en-US"/>
              <a:t>续航</a:t>
            </a:r>
            <a:endParaRPr lang="zh-CN" altLang="en-US"/>
          </a:p>
        </p:txBody>
      </p:sp>
      <p:sp>
        <p:nvSpPr>
          <p:cNvPr id="14" name="圆角矩形 13"/>
          <p:cNvSpPr/>
          <p:nvPr>
            <p:custDataLst>
              <p:tags r:id="rId7"/>
            </p:custDataLst>
          </p:nvPr>
        </p:nvSpPr>
        <p:spPr>
          <a:xfrm>
            <a:off x="5335905" y="3141345"/>
            <a:ext cx="1493520" cy="344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跟踪相机</a:t>
            </a:r>
            <a:endParaRPr lang="zh-CN" altLang="en-US"/>
          </a:p>
        </p:txBody>
      </p:sp>
      <p:sp>
        <p:nvSpPr>
          <p:cNvPr id="15" name="圆角矩形 14"/>
          <p:cNvSpPr/>
          <p:nvPr>
            <p:custDataLst>
              <p:tags r:id="rId8"/>
            </p:custDataLst>
          </p:nvPr>
        </p:nvSpPr>
        <p:spPr>
          <a:xfrm>
            <a:off x="6975475" y="5542280"/>
            <a:ext cx="5216525" cy="6743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5" idx="1"/>
          </p:cNvCxnSpPr>
          <p:nvPr>
            <p:custDataLst>
              <p:tags r:id="rId9"/>
            </p:custDataLst>
          </p:nvPr>
        </p:nvCxnSpPr>
        <p:spPr>
          <a:xfrm flipH="1" flipV="1">
            <a:off x="6652260" y="4937760"/>
            <a:ext cx="323215" cy="941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>
            <p:custDataLst>
              <p:tags r:id="rId10"/>
            </p:custDataLst>
          </p:nvPr>
        </p:nvSpPr>
        <p:spPr>
          <a:xfrm>
            <a:off x="5335905" y="4279265"/>
            <a:ext cx="1493520" cy="566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ubuntu</a:t>
            </a:r>
            <a:endParaRPr lang="en-US" altLang="zh-CN"/>
          </a:p>
          <a:p>
            <a:pPr algn="ctr"/>
            <a:r>
              <a:rPr lang="zh-CN" altLang="en-US"/>
              <a:t>应用</a:t>
            </a:r>
            <a:r>
              <a:rPr lang="zh-CN" altLang="en-US"/>
              <a:t>层</a:t>
            </a:r>
            <a:endParaRPr lang="zh-CN" altLang="en-US"/>
          </a:p>
        </p:txBody>
      </p:sp>
      <p:pic>
        <p:nvPicPr>
          <p:cNvPr id="3" name="图片 2" descr="HRFTBDC31CAPE1@130I{~`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18795" y="3710305"/>
            <a:ext cx="1846580" cy="2425065"/>
          </a:xfrm>
          <a:prstGeom prst="rect">
            <a:avLst/>
          </a:prstGeom>
        </p:spPr>
      </p:pic>
      <p:pic>
        <p:nvPicPr>
          <p:cNvPr id="7" name="图片 6" descr="N[$M%(J@KP9}N)_AYI(%]QF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365375" y="3703320"/>
            <a:ext cx="2837815" cy="243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 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调研（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tennibot 2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代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-2022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10" name="图片 9" descr="(G58CEXE7[PA(P4SWX0R%8I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008"/>
          <a:stretch>
            <a:fillRect/>
          </a:stretch>
        </p:blipFill>
        <p:spPr>
          <a:xfrm>
            <a:off x="636905" y="1508125"/>
            <a:ext cx="7305040" cy="403225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8129270" y="1007254"/>
            <a:ext cx="3460115" cy="4803631"/>
            <a:chOff x="10450" y="1743"/>
            <a:chExt cx="5092" cy="7161"/>
          </a:xfrm>
        </p:grpSpPr>
        <p:pic>
          <p:nvPicPr>
            <p:cNvPr id="7" name="图片 6" descr="{BVT33ANLJ%(U3M[]QQL7@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l="52633" t="27157"/>
            <a:stretch>
              <a:fillRect/>
            </a:stretch>
          </p:blipFill>
          <p:spPr>
            <a:xfrm>
              <a:off x="10572" y="4562"/>
              <a:ext cx="4848" cy="4342"/>
            </a:xfrm>
            <a:prstGeom prst="rect">
              <a:avLst/>
            </a:prstGeom>
          </p:spPr>
        </p:pic>
        <p:pic>
          <p:nvPicPr>
            <p:cNvPr id="11" name="图片 10" descr="{BVT33ANLJ%(U3M[]QQL7@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"/>
            <a:srcRect t="32874" r="50249"/>
            <a:stretch>
              <a:fillRect/>
            </a:stretch>
          </p:blipFill>
          <p:spPr>
            <a:xfrm>
              <a:off x="10450" y="1743"/>
              <a:ext cx="5092" cy="4001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636905" y="5625465"/>
            <a:ext cx="6731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  <a:hlinkClick r:id="rId6" action="ppaction://hlinkfile"/>
              </a:rPr>
              <a:t>https://www.kickstarter.com/projects/770435035/tennibot-the-worlds-first-robotic-tennis-ball-coll/description</a:t>
            </a:r>
            <a:endParaRPr lang="zh-CN" altLang="en-US">
              <a:solidFill>
                <a:srgbClr val="0070C0"/>
              </a:solidFill>
              <a:hlinkClick r:id="rId6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60" name="副标题 59"/>
          <p:cNvSpPr>
            <a:spLocks noGrp="1"/>
          </p:cNvSpPr>
          <p:nvPr>
            <p:ph type="subTitle" idx="1"/>
          </p:nvPr>
        </p:nvSpPr>
        <p:spPr>
          <a:xfrm>
            <a:off x="480695" y="439420"/>
            <a:ext cx="2611755" cy="375920"/>
          </a:xfrm>
          <a:ln>
            <a:noFill/>
            <a:miter lim="800000"/>
          </a:ln>
        </p:spPr>
        <p:txBody>
          <a:bodyPr>
            <a:noAutofit/>
          </a:bodyPr>
          <a:p>
            <a:pPr algn="l"/>
            <a:r>
              <a:rPr lang="en-US" altLang="zh-CN" sz="2400" dirty="0">
                <a:solidFill>
                  <a:srgbClr val="41719C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2 </a:t>
            </a:r>
            <a:r>
              <a:rPr lang="zh-CN" altLang="en-US" sz="2400" dirty="0">
                <a:solidFill>
                  <a:srgbClr val="41719C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初步设想</a:t>
            </a:r>
            <a:endParaRPr lang="zh-CN" altLang="en-US" sz="2400" dirty="0">
              <a:solidFill>
                <a:srgbClr val="41719C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45" name="椭圆 44"/>
          <p:cNvSpPr/>
          <p:nvPr/>
        </p:nvSpPr>
        <p:spPr>
          <a:xfrm rot="2340000">
            <a:off x="730885" y="852170"/>
            <a:ext cx="2884805" cy="5598160"/>
          </a:xfrm>
          <a:prstGeom prst="ellipse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09245" y="1315085"/>
            <a:ext cx="11882755" cy="4918710"/>
            <a:chOff x="487" y="2071"/>
            <a:chExt cx="18713" cy="7746"/>
          </a:xfrm>
        </p:grpSpPr>
        <p:grpSp>
          <p:nvGrpSpPr>
            <p:cNvPr id="6" name="组合 5"/>
            <p:cNvGrpSpPr/>
            <p:nvPr/>
          </p:nvGrpSpPr>
          <p:grpSpPr>
            <a:xfrm rot="0">
              <a:off x="588" y="2738"/>
              <a:ext cx="18612" cy="5865"/>
              <a:chOff x="373093" y="1524558"/>
              <a:chExt cx="11818907" cy="3724214"/>
            </a:xfrm>
          </p:grpSpPr>
          <p:cxnSp>
            <p:nvCxnSpPr>
              <p:cNvPr id="22" name="直接连接符 2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584763" y="3386666"/>
                <a:ext cx="11607237" cy="0"/>
              </a:xfrm>
              <a:prstGeom prst="line">
                <a:avLst/>
              </a:prstGeom>
              <a:ln w="38100">
                <a:solidFill>
                  <a:srgbClr val="1A92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584763" y="3386666"/>
                <a:ext cx="0" cy="1422401"/>
              </a:xfrm>
              <a:prstGeom prst="line">
                <a:avLst/>
              </a:prstGeom>
              <a:ln w="28575">
                <a:solidFill>
                  <a:srgbClr val="1A92B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4225429" y="3386666"/>
                <a:ext cx="0" cy="1422401"/>
              </a:xfrm>
              <a:prstGeom prst="line">
                <a:avLst/>
              </a:prstGeom>
              <a:ln w="28575" cap="flat" cmpd="sng" algn="ctr">
                <a:solidFill>
                  <a:srgbClr val="1A92BD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7866095" y="3386666"/>
                <a:ext cx="0" cy="1422401"/>
              </a:xfrm>
              <a:prstGeom prst="line">
                <a:avLst/>
              </a:prstGeom>
              <a:ln w="28575" cap="flat" cmpd="sng" algn="ctr">
                <a:solidFill>
                  <a:srgbClr val="1A92BD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5"/>
                </p:custDataLst>
              </p:nvPr>
            </p:nvCxnSpPr>
            <p:spPr>
              <a:xfrm>
                <a:off x="2405096" y="1964265"/>
                <a:ext cx="0" cy="1422401"/>
              </a:xfrm>
              <a:prstGeom prst="line">
                <a:avLst/>
              </a:prstGeom>
              <a:ln w="28575" cap="flat" cmpd="sng" algn="ctr">
                <a:solidFill>
                  <a:srgbClr val="1A92BD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9686428" y="1964265"/>
                <a:ext cx="0" cy="1422401"/>
              </a:xfrm>
              <a:prstGeom prst="line">
                <a:avLst/>
              </a:prstGeom>
              <a:ln w="28575" cap="flat" cmpd="sng" algn="ctr">
                <a:solidFill>
                  <a:srgbClr val="1A92BD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045762" y="1964265"/>
                <a:ext cx="0" cy="1422401"/>
              </a:xfrm>
              <a:prstGeom prst="line">
                <a:avLst/>
              </a:prstGeom>
              <a:ln w="28575" cap="flat" cmpd="sng" algn="ctr">
                <a:solidFill>
                  <a:srgbClr val="1A92BD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任意多边形 28"/>
              <p:cNvSpPr/>
              <p:nvPr>
                <p:custDataLst>
                  <p:tags r:id="rId8"/>
                </p:custDataLst>
              </p:nvPr>
            </p:nvSpPr>
            <p:spPr>
              <a:xfrm>
                <a:off x="373093" y="4809066"/>
                <a:ext cx="439706" cy="439706"/>
              </a:xfrm>
              <a:custGeom>
                <a:avLst/>
                <a:gdLst>
                  <a:gd name="connsiteX0" fmla="*/ 262467 w 524934"/>
                  <a:gd name="connsiteY0" fmla="*/ 76200 h 524934"/>
                  <a:gd name="connsiteX1" fmla="*/ 76200 w 524934"/>
                  <a:gd name="connsiteY1" fmla="*/ 262467 h 524934"/>
                  <a:gd name="connsiteX2" fmla="*/ 262467 w 524934"/>
                  <a:gd name="connsiteY2" fmla="*/ 448734 h 524934"/>
                  <a:gd name="connsiteX3" fmla="*/ 448734 w 524934"/>
                  <a:gd name="connsiteY3" fmla="*/ 262467 h 524934"/>
                  <a:gd name="connsiteX4" fmla="*/ 262467 w 524934"/>
                  <a:gd name="connsiteY4" fmla="*/ 76200 h 524934"/>
                  <a:gd name="connsiteX5" fmla="*/ 262467 w 524934"/>
                  <a:gd name="connsiteY5" fmla="*/ 0 h 524934"/>
                  <a:gd name="connsiteX6" fmla="*/ 524934 w 524934"/>
                  <a:gd name="connsiteY6" fmla="*/ 262467 h 524934"/>
                  <a:gd name="connsiteX7" fmla="*/ 262467 w 524934"/>
                  <a:gd name="connsiteY7" fmla="*/ 524934 h 524934"/>
                  <a:gd name="connsiteX8" fmla="*/ 0 w 524934"/>
                  <a:gd name="connsiteY8" fmla="*/ 262467 h 524934"/>
                  <a:gd name="connsiteX9" fmla="*/ 262467 w 524934"/>
                  <a:gd name="connsiteY9" fmla="*/ 0 h 524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4934" h="524934">
                    <a:moveTo>
                      <a:pt x="262467" y="76200"/>
                    </a:moveTo>
                    <a:cubicBezTo>
                      <a:pt x="159595" y="76200"/>
                      <a:pt x="76200" y="159595"/>
                      <a:pt x="76200" y="262467"/>
                    </a:cubicBezTo>
                    <a:cubicBezTo>
                      <a:pt x="76200" y="365339"/>
                      <a:pt x="159595" y="448734"/>
                      <a:pt x="262467" y="448734"/>
                    </a:cubicBezTo>
                    <a:cubicBezTo>
                      <a:pt x="365339" y="448734"/>
                      <a:pt x="448734" y="365339"/>
                      <a:pt x="448734" y="262467"/>
                    </a:cubicBezTo>
                    <a:cubicBezTo>
                      <a:pt x="448734" y="159595"/>
                      <a:pt x="365339" y="76200"/>
                      <a:pt x="262467" y="76200"/>
                    </a:cubicBezTo>
                    <a:close/>
                    <a:moveTo>
                      <a:pt x="262467" y="0"/>
                    </a:moveTo>
                    <a:cubicBezTo>
                      <a:pt x="407424" y="0"/>
                      <a:pt x="524934" y="117510"/>
                      <a:pt x="524934" y="262467"/>
                    </a:cubicBezTo>
                    <a:cubicBezTo>
                      <a:pt x="524934" y="407424"/>
                      <a:pt x="407424" y="524934"/>
                      <a:pt x="262467" y="524934"/>
                    </a:cubicBezTo>
                    <a:cubicBezTo>
                      <a:pt x="117510" y="524934"/>
                      <a:pt x="0" y="407424"/>
                      <a:pt x="0" y="262467"/>
                    </a:cubicBezTo>
                    <a:cubicBezTo>
                      <a:pt x="0" y="117510"/>
                      <a:pt x="117510" y="0"/>
                      <a:pt x="262467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任意多边形 29"/>
              <p:cNvSpPr/>
              <p:nvPr>
                <p:custDataLst>
                  <p:tags r:id="rId9"/>
                </p:custDataLst>
              </p:nvPr>
            </p:nvSpPr>
            <p:spPr>
              <a:xfrm>
                <a:off x="4005575" y="4809066"/>
                <a:ext cx="439706" cy="439706"/>
              </a:xfrm>
              <a:custGeom>
                <a:avLst/>
                <a:gdLst>
                  <a:gd name="connsiteX0" fmla="*/ 262467 w 524934"/>
                  <a:gd name="connsiteY0" fmla="*/ 76200 h 524934"/>
                  <a:gd name="connsiteX1" fmla="*/ 76200 w 524934"/>
                  <a:gd name="connsiteY1" fmla="*/ 262467 h 524934"/>
                  <a:gd name="connsiteX2" fmla="*/ 262467 w 524934"/>
                  <a:gd name="connsiteY2" fmla="*/ 448734 h 524934"/>
                  <a:gd name="connsiteX3" fmla="*/ 448734 w 524934"/>
                  <a:gd name="connsiteY3" fmla="*/ 262467 h 524934"/>
                  <a:gd name="connsiteX4" fmla="*/ 262467 w 524934"/>
                  <a:gd name="connsiteY4" fmla="*/ 76200 h 524934"/>
                  <a:gd name="connsiteX5" fmla="*/ 262467 w 524934"/>
                  <a:gd name="connsiteY5" fmla="*/ 0 h 524934"/>
                  <a:gd name="connsiteX6" fmla="*/ 524934 w 524934"/>
                  <a:gd name="connsiteY6" fmla="*/ 262467 h 524934"/>
                  <a:gd name="connsiteX7" fmla="*/ 262467 w 524934"/>
                  <a:gd name="connsiteY7" fmla="*/ 524934 h 524934"/>
                  <a:gd name="connsiteX8" fmla="*/ 0 w 524934"/>
                  <a:gd name="connsiteY8" fmla="*/ 262467 h 524934"/>
                  <a:gd name="connsiteX9" fmla="*/ 262467 w 524934"/>
                  <a:gd name="connsiteY9" fmla="*/ 0 h 524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4934" h="524934">
                    <a:moveTo>
                      <a:pt x="262467" y="76200"/>
                    </a:moveTo>
                    <a:cubicBezTo>
                      <a:pt x="159595" y="76200"/>
                      <a:pt x="76200" y="159595"/>
                      <a:pt x="76200" y="262467"/>
                    </a:cubicBezTo>
                    <a:cubicBezTo>
                      <a:pt x="76200" y="365339"/>
                      <a:pt x="159595" y="448734"/>
                      <a:pt x="262467" y="448734"/>
                    </a:cubicBezTo>
                    <a:cubicBezTo>
                      <a:pt x="365339" y="448734"/>
                      <a:pt x="448734" y="365339"/>
                      <a:pt x="448734" y="262467"/>
                    </a:cubicBezTo>
                    <a:cubicBezTo>
                      <a:pt x="448734" y="159595"/>
                      <a:pt x="365339" y="76200"/>
                      <a:pt x="262467" y="76200"/>
                    </a:cubicBezTo>
                    <a:close/>
                    <a:moveTo>
                      <a:pt x="262467" y="0"/>
                    </a:moveTo>
                    <a:cubicBezTo>
                      <a:pt x="407424" y="0"/>
                      <a:pt x="524934" y="117510"/>
                      <a:pt x="524934" y="262467"/>
                    </a:cubicBezTo>
                    <a:cubicBezTo>
                      <a:pt x="524934" y="407424"/>
                      <a:pt x="407424" y="524934"/>
                      <a:pt x="262467" y="524934"/>
                    </a:cubicBezTo>
                    <a:cubicBezTo>
                      <a:pt x="117510" y="524934"/>
                      <a:pt x="0" y="407424"/>
                      <a:pt x="0" y="262467"/>
                    </a:cubicBezTo>
                    <a:cubicBezTo>
                      <a:pt x="0" y="117510"/>
                      <a:pt x="117510" y="0"/>
                      <a:pt x="262467" y="0"/>
                    </a:cubicBez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" name="任意多边形 30"/>
              <p:cNvSpPr/>
              <p:nvPr>
                <p:custDataLst>
                  <p:tags r:id="rId10"/>
                </p:custDataLst>
              </p:nvPr>
            </p:nvSpPr>
            <p:spPr>
              <a:xfrm>
                <a:off x="7646242" y="4809066"/>
                <a:ext cx="439706" cy="439706"/>
              </a:xfrm>
              <a:custGeom>
                <a:avLst/>
                <a:gdLst>
                  <a:gd name="connsiteX0" fmla="*/ 262467 w 524934"/>
                  <a:gd name="connsiteY0" fmla="*/ 76200 h 524934"/>
                  <a:gd name="connsiteX1" fmla="*/ 76200 w 524934"/>
                  <a:gd name="connsiteY1" fmla="*/ 262467 h 524934"/>
                  <a:gd name="connsiteX2" fmla="*/ 262467 w 524934"/>
                  <a:gd name="connsiteY2" fmla="*/ 448734 h 524934"/>
                  <a:gd name="connsiteX3" fmla="*/ 448734 w 524934"/>
                  <a:gd name="connsiteY3" fmla="*/ 262467 h 524934"/>
                  <a:gd name="connsiteX4" fmla="*/ 262467 w 524934"/>
                  <a:gd name="connsiteY4" fmla="*/ 76200 h 524934"/>
                  <a:gd name="connsiteX5" fmla="*/ 262467 w 524934"/>
                  <a:gd name="connsiteY5" fmla="*/ 0 h 524934"/>
                  <a:gd name="connsiteX6" fmla="*/ 524934 w 524934"/>
                  <a:gd name="connsiteY6" fmla="*/ 262467 h 524934"/>
                  <a:gd name="connsiteX7" fmla="*/ 262467 w 524934"/>
                  <a:gd name="connsiteY7" fmla="*/ 524934 h 524934"/>
                  <a:gd name="connsiteX8" fmla="*/ 0 w 524934"/>
                  <a:gd name="connsiteY8" fmla="*/ 262467 h 524934"/>
                  <a:gd name="connsiteX9" fmla="*/ 262467 w 524934"/>
                  <a:gd name="connsiteY9" fmla="*/ 0 h 524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4934" h="524934">
                    <a:moveTo>
                      <a:pt x="262467" y="76200"/>
                    </a:moveTo>
                    <a:cubicBezTo>
                      <a:pt x="159595" y="76200"/>
                      <a:pt x="76200" y="159595"/>
                      <a:pt x="76200" y="262467"/>
                    </a:cubicBezTo>
                    <a:cubicBezTo>
                      <a:pt x="76200" y="365339"/>
                      <a:pt x="159595" y="448734"/>
                      <a:pt x="262467" y="448734"/>
                    </a:cubicBezTo>
                    <a:cubicBezTo>
                      <a:pt x="365339" y="448734"/>
                      <a:pt x="448734" y="365339"/>
                      <a:pt x="448734" y="262467"/>
                    </a:cubicBezTo>
                    <a:cubicBezTo>
                      <a:pt x="448734" y="159595"/>
                      <a:pt x="365339" y="76200"/>
                      <a:pt x="262467" y="76200"/>
                    </a:cubicBezTo>
                    <a:close/>
                    <a:moveTo>
                      <a:pt x="262467" y="0"/>
                    </a:moveTo>
                    <a:cubicBezTo>
                      <a:pt x="407424" y="0"/>
                      <a:pt x="524934" y="117510"/>
                      <a:pt x="524934" y="262467"/>
                    </a:cubicBezTo>
                    <a:cubicBezTo>
                      <a:pt x="524934" y="407424"/>
                      <a:pt x="407424" y="524934"/>
                      <a:pt x="262467" y="524934"/>
                    </a:cubicBezTo>
                    <a:cubicBezTo>
                      <a:pt x="117510" y="524934"/>
                      <a:pt x="0" y="407424"/>
                      <a:pt x="0" y="262467"/>
                    </a:cubicBezTo>
                    <a:cubicBezTo>
                      <a:pt x="0" y="117510"/>
                      <a:pt x="117510" y="0"/>
                      <a:pt x="262467" y="0"/>
                    </a:cubicBezTo>
                    <a:close/>
                  </a:path>
                </a:pathLst>
              </a:custGeom>
              <a:solidFill>
                <a:srgbClr val="1A92B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2" name="任意多边形 31"/>
              <p:cNvSpPr/>
              <p:nvPr>
                <p:custDataLst>
                  <p:tags r:id="rId11"/>
                </p:custDataLst>
              </p:nvPr>
            </p:nvSpPr>
            <p:spPr>
              <a:xfrm>
                <a:off x="9466575" y="1559917"/>
                <a:ext cx="439706" cy="439706"/>
              </a:xfrm>
              <a:custGeom>
                <a:avLst/>
                <a:gdLst>
                  <a:gd name="connsiteX0" fmla="*/ 262467 w 524934"/>
                  <a:gd name="connsiteY0" fmla="*/ 76200 h 524934"/>
                  <a:gd name="connsiteX1" fmla="*/ 76200 w 524934"/>
                  <a:gd name="connsiteY1" fmla="*/ 262467 h 524934"/>
                  <a:gd name="connsiteX2" fmla="*/ 262467 w 524934"/>
                  <a:gd name="connsiteY2" fmla="*/ 448734 h 524934"/>
                  <a:gd name="connsiteX3" fmla="*/ 448734 w 524934"/>
                  <a:gd name="connsiteY3" fmla="*/ 262467 h 524934"/>
                  <a:gd name="connsiteX4" fmla="*/ 262467 w 524934"/>
                  <a:gd name="connsiteY4" fmla="*/ 76200 h 524934"/>
                  <a:gd name="connsiteX5" fmla="*/ 262467 w 524934"/>
                  <a:gd name="connsiteY5" fmla="*/ 0 h 524934"/>
                  <a:gd name="connsiteX6" fmla="*/ 524934 w 524934"/>
                  <a:gd name="connsiteY6" fmla="*/ 262467 h 524934"/>
                  <a:gd name="connsiteX7" fmla="*/ 262467 w 524934"/>
                  <a:gd name="connsiteY7" fmla="*/ 524934 h 524934"/>
                  <a:gd name="connsiteX8" fmla="*/ 0 w 524934"/>
                  <a:gd name="connsiteY8" fmla="*/ 262467 h 524934"/>
                  <a:gd name="connsiteX9" fmla="*/ 262467 w 524934"/>
                  <a:gd name="connsiteY9" fmla="*/ 0 h 524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4934" h="524934">
                    <a:moveTo>
                      <a:pt x="262467" y="76200"/>
                    </a:moveTo>
                    <a:cubicBezTo>
                      <a:pt x="159595" y="76200"/>
                      <a:pt x="76200" y="159595"/>
                      <a:pt x="76200" y="262467"/>
                    </a:cubicBezTo>
                    <a:cubicBezTo>
                      <a:pt x="76200" y="365339"/>
                      <a:pt x="159595" y="448734"/>
                      <a:pt x="262467" y="448734"/>
                    </a:cubicBezTo>
                    <a:cubicBezTo>
                      <a:pt x="365339" y="448734"/>
                      <a:pt x="448734" y="365339"/>
                      <a:pt x="448734" y="262467"/>
                    </a:cubicBezTo>
                    <a:cubicBezTo>
                      <a:pt x="448734" y="159595"/>
                      <a:pt x="365339" y="76200"/>
                      <a:pt x="262467" y="76200"/>
                    </a:cubicBezTo>
                    <a:close/>
                    <a:moveTo>
                      <a:pt x="262467" y="0"/>
                    </a:moveTo>
                    <a:cubicBezTo>
                      <a:pt x="407424" y="0"/>
                      <a:pt x="524934" y="117510"/>
                      <a:pt x="524934" y="262467"/>
                    </a:cubicBezTo>
                    <a:cubicBezTo>
                      <a:pt x="524934" y="407424"/>
                      <a:pt x="407424" y="524934"/>
                      <a:pt x="262467" y="524934"/>
                    </a:cubicBezTo>
                    <a:cubicBezTo>
                      <a:pt x="117510" y="524934"/>
                      <a:pt x="0" y="407424"/>
                      <a:pt x="0" y="262467"/>
                    </a:cubicBezTo>
                    <a:cubicBezTo>
                      <a:pt x="0" y="117510"/>
                      <a:pt x="117510" y="0"/>
                      <a:pt x="262467" y="0"/>
                    </a:cubicBez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3" name="任意多边形 32"/>
              <p:cNvSpPr/>
              <p:nvPr>
                <p:custDataLst>
                  <p:tags r:id="rId12"/>
                </p:custDataLst>
              </p:nvPr>
            </p:nvSpPr>
            <p:spPr>
              <a:xfrm>
                <a:off x="5825909" y="1524558"/>
                <a:ext cx="439706" cy="439706"/>
              </a:xfrm>
              <a:custGeom>
                <a:avLst/>
                <a:gdLst>
                  <a:gd name="connsiteX0" fmla="*/ 262467 w 524934"/>
                  <a:gd name="connsiteY0" fmla="*/ 76200 h 524934"/>
                  <a:gd name="connsiteX1" fmla="*/ 76200 w 524934"/>
                  <a:gd name="connsiteY1" fmla="*/ 262467 h 524934"/>
                  <a:gd name="connsiteX2" fmla="*/ 262467 w 524934"/>
                  <a:gd name="connsiteY2" fmla="*/ 448734 h 524934"/>
                  <a:gd name="connsiteX3" fmla="*/ 448734 w 524934"/>
                  <a:gd name="connsiteY3" fmla="*/ 262467 h 524934"/>
                  <a:gd name="connsiteX4" fmla="*/ 262467 w 524934"/>
                  <a:gd name="connsiteY4" fmla="*/ 76200 h 524934"/>
                  <a:gd name="connsiteX5" fmla="*/ 262467 w 524934"/>
                  <a:gd name="connsiteY5" fmla="*/ 0 h 524934"/>
                  <a:gd name="connsiteX6" fmla="*/ 524934 w 524934"/>
                  <a:gd name="connsiteY6" fmla="*/ 262467 h 524934"/>
                  <a:gd name="connsiteX7" fmla="*/ 262467 w 524934"/>
                  <a:gd name="connsiteY7" fmla="*/ 524934 h 524934"/>
                  <a:gd name="connsiteX8" fmla="*/ 0 w 524934"/>
                  <a:gd name="connsiteY8" fmla="*/ 262467 h 524934"/>
                  <a:gd name="connsiteX9" fmla="*/ 262467 w 524934"/>
                  <a:gd name="connsiteY9" fmla="*/ 0 h 524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4934" h="524934">
                    <a:moveTo>
                      <a:pt x="262467" y="76200"/>
                    </a:moveTo>
                    <a:cubicBezTo>
                      <a:pt x="159595" y="76200"/>
                      <a:pt x="76200" y="159595"/>
                      <a:pt x="76200" y="262467"/>
                    </a:cubicBezTo>
                    <a:cubicBezTo>
                      <a:pt x="76200" y="365339"/>
                      <a:pt x="159595" y="448734"/>
                      <a:pt x="262467" y="448734"/>
                    </a:cubicBezTo>
                    <a:cubicBezTo>
                      <a:pt x="365339" y="448734"/>
                      <a:pt x="448734" y="365339"/>
                      <a:pt x="448734" y="262467"/>
                    </a:cubicBezTo>
                    <a:cubicBezTo>
                      <a:pt x="448734" y="159595"/>
                      <a:pt x="365339" y="76200"/>
                      <a:pt x="262467" y="76200"/>
                    </a:cubicBezTo>
                    <a:close/>
                    <a:moveTo>
                      <a:pt x="262467" y="0"/>
                    </a:moveTo>
                    <a:cubicBezTo>
                      <a:pt x="407424" y="0"/>
                      <a:pt x="524934" y="117510"/>
                      <a:pt x="524934" y="262467"/>
                    </a:cubicBezTo>
                    <a:cubicBezTo>
                      <a:pt x="524934" y="407424"/>
                      <a:pt x="407424" y="524934"/>
                      <a:pt x="262467" y="524934"/>
                    </a:cubicBezTo>
                    <a:cubicBezTo>
                      <a:pt x="117510" y="524934"/>
                      <a:pt x="0" y="407424"/>
                      <a:pt x="0" y="262467"/>
                    </a:cubicBezTo>
                    <a:cubicBezTo>
                      <a:pt x="0" y="117510"/>
                      <a:pt x="117510" y="0"/>
                      <a:pt x="262467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任意多边形 33"/>
              <p:cNvSpPr/>
              <p:nvPr>
                <p:custDataLst>
                  <p:tags r:id="rId13"/>
                </p:custDataLst>
              </p:nvPr>
            </p:nvSpPr>
            <p:spPr>
              <a:xfrm>
                <a:off x="2185243" y="1524558"/>
                <a:ext cx="439706" cy="439706"/>
              </a:xfrm>
              <a:custGeom>
                <a:avLst/>
                <a:gdLst>
                  <a:gd name="connsiteX0" fmla="*/ 262467 w 524934"/>
                  <a:gd name="connsiteY0" fmla="*/ 76200 h 524934"/>
                  <a:gd name="connsiteX1" fmla="*/ 76200 w 524934"/>
                  <a:gd name="connsiteY1" fmla="*/ 262467 h 524934"/>
                  <a:gd name="connsiteX2" fmla="*/ 262467 w 524934"/>
                  <a:gd name="connsiteY2" fmla="*/ 448734 h 524934"/>
                  <a:gd name="connsiteX3" fmla="*/ 448734 w 524934"/>
                  <a:gd name="connsiteY3" fmla="*/ 262467 h 524934"/>
                  <a:gd name="connsiteX4" fmla="*/ 262467 w 524934"/>
                  <a:gd name="connsiteY4" fmla="*/ 76200 h 524934"/>
                  <a:gd name="connsiteX5" fmla="*/ 262467 w 524934"/>
                  <a:gd name="connsiteY5" fmla="*/ 0 h 524934"/>
                  <a:gd name="connsiteX6" fmla="*/ 524934 w 524934"/>
                  <a:gd name="connsiteY6" fmla="*/ 262467 h 524934"/>
                  <a:gd name="connsiteX7" fmla="*/ 262467 w 524934"/>
                  <a:gd name="connsiteY7" fmla="*/ 524934 h 524934"/>
                  <a:gd name="connsiteX8" fmla="*/ 0 w 524934"/>
                  <a:gd name="connsiteY8" fmla="*/ 262467 h 524934"/>
                  <a:gd name="connsiteX9" fmla="*/ 262467 w 524934"/>
                  <a:gd name="connsiteY9" fmla="*/ 0 h 524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4934" h="524934">
                    <a:moveTo>
                      <a:pt x="262467" y="76200"/>
                    </a:moveTo>
                    <a:cubicBezTo>
                      <a:pt x="159595" y="76200"/>
                      <a:pt x="76200" y="159595"/>
                      <a:pt x="76200" y="262467"/>
                    </a:cubicBezTo>
                    <a:cubicBezTo>
                      <a:pt x="76200" y="365339"/>
                      <a:pt x="159595" y="448734"/>
                      <a:pt x="262467" y="448734"/>
                    </a:cubicBezTo>
                    <a:cubicBezTo>
                      <a:pt x="365339" y="448734"/>
                      <a:pt x="448734" y="365339"/>
                      <a:pt x="448734" y="262467"/>
                    </a:cubicBezTo>
                    <a:cubicBezTo>
                      <a:pt x="448734" y="159595"/>
                      <a:pt x="365339" y="76200"/>
                      <a:pt x="262467" y="76200"/>
                    </a:cubicBezTo>
                    <a:close/>
                    <a:moveTo>
                      <a:pt x="262467" y="0"/>
                    </a:moveTo>
                    <a:cubicBezTo>
                      <a:pt x="407424" y="0"/>
                      <a:pt x="524934" y="117510"/>
                      <a:pt x="524934" y="262467"/>
                    </a:cubicBezTo>
                    <a:cubicBezTo>
                      <a:pt x="524934" y="407424"/>
                      <a:pt x="407424" y="524934"/>
                      <a:pt x="262467" y="524934"/>
                    </a:cubicBezTo>
                    <a:cubicBezTo>
                      <a:pt x="117510" y="524934"/>
                      <a:pt x="0" y="407424"/>
                      <a:pt x="0" y="262467"/>
                    </a:cubicBezTo>
                    <a:cubicBezTo>
                      <a:pt x="0" y="117510"/>
                      <a:pt x="117510" y="0"/>
                      <a:pt x="262467" y="0"/>
                    </a:cubicBezTo>
                    <a:close/>
                  </a:path>
                </a:pathLst>
              </a:custGeom>
              <a:solidFill>
                <a:srgbClr val="1A92B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8" name="流程图: 可选过程 37"/>
            <p:cNvSpPr/>
            <p:nvPr>
              <p:custDataLst>
                <p:tags r:id="rId14"/>
              </p:custDataLst>
            </p:nvPr>
          </p:nvSpPr>
          <p:spPr>
            <a:xfrm>
              <a:off x="1127" y="6640"/>
              <a:ext cx="1906" cy="87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应用</a:t>
              </a:r>
              <a:r>
                <a:rPr lang="zh-CN" altLang="en-US"/>
                <a:t>层</a:t>
              </a:r>
              <a:endParaRPr lang="zh-CN" altLang="en-US"/>
            </a:p>
            <a:p>
              <a:pPr algn="ctr"/>
              <a:r>
                <a:rPr lang="zh-CN" altLang="en-US"/>
                <a:t>控制</a:t>
              </a:r>
              <a:endParaRPr lang="zh-CN" altLang="en-US"/>
            </a:p>
          </p:txBody>
        </p:sp>
        <p:sp>
          <p:nvSpPr>
            <p:cNvPr id="39" name="流程图: 可选过程 38"/>
            <p:cNvSpPr/>
            <p:nvPr>
              <p:custDataLst>
                <p:tags r:id="rId15"/>
              </p:custDataLst>
            </p:nvPr>
          </p:nvSpPr>
          <p:spPr>
            <a:xfrm>
              <a:off x="4402" y="2614"/>
              <a:ext cx="1906" cy="87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自动</a:t>
              </a:r>
              <a:r>
                <a:rPr lang="zh-CN" altLang="en-US"/>
                <a:t>捡球</a:t>
              </a:r>
              <a:endParaRPr lang="zh-CN" altLang="en-US"/>
            </a:p>
          </p:txBody>
        </p:sp>
        <p:sp>
          <p:nvSpPr>
            <p:cNvPr id="40" name="流程图: 可选过程 39"/>
            <p:cNvSpPr/>
            <p:nvPr>
              <p:custDataLst>
                <p:tags r:id="rId16"/>
              </p:custDataLst>
            </p:nvPr>
          </p:nvSpPr>
          <p:spPr>
            <a:xfrm>
              <a:off x="6758" y="6640"/>
              <a:ext cx="1906" cy="87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放框装</a:t>
              </a:r>
              <a:r>
                <a:rPr lang="zh-CN" altLang="en-US"/>
                <a:t>球</a:t>
              </a:r>
              <a:endParaRPr lang="zh-CN" altLang="en-US"/>
            </a:p>
          </p:txBody>
        </p:sp>
        <p:sp>
          <p:nvSpPr>
            <p:cNvPr id="42" name="流程图: 可选过程 41"/>
            <p:cNvSpPr/>
            <p:nvPr>
              <p:custDataLst>
                <p:tags r:id="rId17"/>
              </p:custDataLst>
            </p:nvPr>
          </p:nvSpPr>
          <p:spPr>
            <a:xfrm>
              <a:off x="10377" y="2614"/>
              <a:ext cx="1906" cy="87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球童</a:t>
              </a:r>
              <a:r>
                <a:rPr lang="zh-CN" altLang="en-US"/>
                <a:t>抛球</a:t>
              </a:r>
              <a:endParaRPr lang="zh-CN" altLang="en-US"/>
            </a:p>
          </p:txBody>
        </p:sp>
        <p:sp>
          <p:nvSpPr>
            <p:cNvPr id="43" name="流程图: 可选过程 42"/>
            <p:cNvSpPr/>
            <p:nvPr>
              <p:custDataLst>
                <p:tags r:id="rId18"/>
              </p:custDataLst>
            </p:nvPr>
          </p:nvSpPr>
          <p:spPr>
            <a:xfrm>
              <a:off x="10612" y="6640"/>
              <a:ext cx="1645" cy="87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发球</a:t>
              </a:r>
              <a:endParaRPr lang="zh-CN" altLang="en-US"/>
            </a:p>
          </p:txBody>
        </p:sp>
        <p:sp>
          <p:nvSpPr>
            <p:cNvPr id="44" name="流程图: 可选过程 43"/>
            <p:cNvSpPr/>
            <p:nvPr>
              <p:custDataLst>
                <p:tags r:id="rId19"/>
              </p:custDataLst>
            </p:nvPr>
          </p:nvSpPr>
          <p:spPr>
            <a:xfrm>
              <a:off x="16137" y="2614"/>
              <a:ext cx="2242" cy="872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网球技术</a:t>
              </a:r>
              <a:endParaRPr lang="zh-CN" altLang="en-US"/>
            </a:p>
            <a:p>
              <a:pPr algn="ctr"/>
              <a:r>
                <a:rPr lang="zh-CN" altLang="en-US"/>
                <a:t>分析</a:t>
              </a:r>
              <a:r>
                <a:rPr lang="zh-CN" altLang="en-US"/>
                <a:t>层</a:t>
              </a:r>
              <a:endParaRPr lang="zh-CN" altLang="en-US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3292" y="2072"/>
              <a:ext cx="5721" cy="7486"/>
            </a:xfrm>
            <a:prstGeom prst="round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87" y="8674"/>
              <a:ext cx="285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Tennibot</a:t>
              </a:r>
              <a:r>
                <a:rPr lang="zh-CN" altLang="en-US" sz="2000">
                  <a:solidFill>
                    <a:srgbClr val="FF0000"/>
                  </a:solidFill>
                </a:rPr>
                <a:t>功能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20"/>
              </p:custDataLst>
            </p:nvPr>
          </p:nvSpPr>
          <p:spPr>
            <a:xfrm>
              <a:off x="14923" y="6884"/>
              <a:ext cx="285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solidFill>
                    <a:srgbClr val="FF0000"/>
                  </a:solidFill>
                </a:rPr>
                <a:t>深层软件</a:t>
              </a:r>
              <a:r>
                <a:rPr lang="zh-CN" altLang="en-US" sz="2000">
                  <a:solidFill>
                    <a:srgbClr val="FF0000"/>
                  </a:solidFill>
                </a:rPr>
                <a:t>应用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21"/>
              </p:custDataLst>
            </p:nvPr>
          </p:nvSpPr>
          <p:spPr>
            <a:xfrm>
              <a:off x="5683" y="2071"/>
              <a:ext cx="7775" cy="7746"/>
            </a:xfrm>
            <a:prstGeom prst="ellipse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>
              <p:custDataLst>
                <p:tags r:id="rId22"/>
              </p:custDataLst>
            </p:nvPr>
          </p:nvSpPr>
          <p:spPr>
            <a:xfrm>
              <a:off x="8473" y="8674"/>
              <a:ext cx="2859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solidFill>
                    <a:srgbClr val="FF0000"/>
                  </a:solidFill>
                </a:rPr>
                <a:t>优化</a:t>
              </a:r>
              <a:r>
                <a:rPr lang="zh-CN" altLang="en-US" sz="2000">
                  <a:solidFill>
                    <a:srgbClr val="FF0000"/>
                  </a:solidFill>
                </a:rPr>
                <a:t>产品</a:t>
              </a:r>
              <a:endParaRPr lang="zh-CN" altLang="en-US" sz="2000">
                <a:solidFill>
                  <a:srgbClr val="FF0000"/>
                </a:solidFill>
              </a:endParaRPr>
            </a:p>
            <a:p>
              <a:pPr algn="ctr"/>
              <a:r>
                <a:rPr lang="en-US" altLang="zh-CN" sz="2000">
                  <a:solidFill>
                    <a:srgbClr val="FF0000"/>
                  </a:solidFill>
                </a:rPr>
                <a:t>(</a:t>
              </a:r>
              <a:r>
                <a:rPr lang="zh-CN" altLang="en-US" sz="2000">
                  <a:solidFill>
                    <a:srgbClr val="FF0000"/>
                  </a:solidFill>
                </a:rPr>
                <a:t>发球</a:t>
              </a:r>
              <a:r>
                <a:rPr lang="en-US" altLang="zh-CN" sz="2000">
                  <a:solidFill>
                    <a:srgbClr val="FF0000"/>
                  </a:solidFill>
                </a:rPr>
                <a:t>+</a:t>
              </a:r>
              <a:r>
                <a:rPr lang="zh-CN" altLang="en-US" sz="2000">
                  <a:solidFill>
                    <a:srgbClr val="FF0000"/>
                  </a:solidFill>
                </a:rPr>
                <a:t>除水</a:t>
              </a:r>
              <a:r>
                <a:rPr lang="en-US" altLang="zh-CN" sz="2000">
                  <a:solidFill>
                    <a:srgbClr val="FF0000"/>
                  </a:solidFill>
                </a:rPr>
                <a:t>)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23"/>
              </p:custDataLst>
            </p:nvPr>
          </p:nvSpPr>
          <p:spPr>
            <a:xfrm>
              <a:off x="14915" y="7856"/>
              <a:ext cx="285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solidFill>
                    <a:srgbClr val="FF0000"/>
                  </a:solidFill>
                </a:rPr>
                <a:t>网球社</a:t>
              </a:r>
              <a:r>
                <a:rPr lang="zh-CN" altLang="en-US" sz="2000">
                  <a:solidFill>
                    <a:srgbClr val="FF0000"/>
                  </a:solidFill>
                </a:rPr>
                <a:t>群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24"/>
              </p:custDataLst>
            </p:nvPr>
          </p:nvSpPr>
          <p:spPr>
            <a:xfrm>
              <a:off x="14927" y="8680"/>
              <a:ext cx="285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solidFill>
                    <a:srgbClr val="FF0000"/>
                  </a:solidFill>
                </a:rPr>
                <a:t>运动</a:t>
              </a:r>
              <a:r>
                <a:rPr lang="zh-CN" altLang="en-US" sz="2000">
                  <a:solidFill>
                    <a:srgbClr val="FF0000"/>
                  </a:solidFill>
                </a:rPr>
                <a:t>商城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58" name="直接箭头连接符 57"/>
            <p:cNvCxnSpPr>
              <a:stCxn id="50" idx="2"/>
              <a:endCxn id="56" idx="0"/>
            </p:cNvCxnSpPr>
            <p:nvPr>
              <p:custDataLst>
                <p:tags r:id="rId25"/>
              </p:custDataLst>
            </p:nvPr>
          </p:nvCxnSpPr>
          <p:spPr>
            <a:xfrm flipH="1">
              <a:off x="16345" y="7512"/>
              <a:ext cx="8" cy="34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>
              <p:custDataLst>
                <p:tags r:id="rId26"/>
              </p:custDataLst>
            </p:nvPr>
          </p:nvCxnSpPr>
          <p:spPr>
            <a:xfrm flipH="1">
              <a:off x="16337" y="8416"/>
              <a:ext cx="8" cy="34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连接符 62"/>
          <p:cNvCxnSpPr/>
          <p:nvPr/>
        </p:nvCxnSpPr>
        <p:spPr>
          <a:xfrm flipV="1">
            <a:off x="506730" y="863600"/>
            <a:ext cx="11200130" cy="83820"/>
          </a:xfrm>
          <a:prstGeom prst="line">
            <a:avLst/>
          </a:prstGeom>
          <a:ln w="19050" cap="rnd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 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结构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改进</a:t>
            </a: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  <a:cs typeface="+mn-ea"/>
                <a:sym typeface="+mn-lt"/>
              </a:rPr>
            </a:fld>
            <a:endParaRPr lang="en-US" dirty="0">
              <a:solidFill>
                <a:srgbClr val="000000">
                  <a:tint val="7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56180" y="1597025"/>
            <a:ext cx="7325360" cy="4095750"/>
            <a:chOff x="1337" y="2195"/>
            <a:chExt cx="11350" cy="5378"/>
          </a:xfrm>
        </p:grpSpPr>
        <p:pic>
          <p:nvPicPr>
            <p:cNvPr id="11" name="图片 10" descr="改进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 l="6791" t="3169" r="22411"/>
            <a:stretch>
              <a:fillRect/>
            </a:stretch>
          </p:blipFill>
          <p:spPr>
            <a:xfrm>
              <a:off x="1337" y="2195"/>
              <a:ext cx="5244" cy="5379"/>
            </a:xfrm>
            <a:prstGeom prst="rect">
              <a:avLst/>
            </a:prstGeom>
          </p:spPr>
        </p:pic>
        <p:pic>
          <p:nvPicPr>
            <p:cNvPr id="12" name="图片 11" descr="调整角度原理图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l="6539" r="17845"/>
            <a:stretch>
              <a:fillRect/>
            </a:stretch>
          </p:blipFill>
          <p:spPr>
            <a:xfrm>
              <a:off x="6581" y="2195"/>
              <a:ext cx="6106" cy="53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技术实现</a:t>
            </a:r>
            <a:endParaRPr lang="en-US" altLang="zh-CN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167640" y="1094740"/>
            <a:ext cx="11838940" cy="5033010"/>
            <a:chOff x="472" y="1607"/>
            <a:chExt cx="18644" cy="7926"/>
          </a:xfrm>
        </p:grpSpPr>
        <p:grpSp>
          <p:nvGrpSpPr>
            <p:cNvPr id="77" name="组合 76"/>
            <p:cNvGrpSpPr/>
            <p:nvPr/>
          </p:nvGrpSpPr>
          <p:grpSpPr>
            <a:xfrm>
              <a:off x="472" y="1607"/>
              <a:ext cx="18645" cy="7927"/>
              <a:chOff x="472" y="1607"/>
              <a:chExt cx="18645" cy="7927"/>
            </a:xfrm>
          </p:grpSpPr>
          <p:pic>
            <p:nvPicPr>
              <p:cNvPr id="41" name="图片 40" descr="微信小程序蓝牙连接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72" y="3463"/>
                <a:ext cx="9487" cy="5217"/>
              </a:xfrm>
              <a:prstGeom prst="rect">
                <a:avLst/>
              </a:prstGeom>
            </p:spPr>
          </p:pic>
          <p:grpSp>
            <p:nvGrpSpPr>
              <p:cNvPr id="8" name="组合 7"/>
              <p:cNvGrpSpPr/>
              <p:nvPr/>
            </p:nvGrpSpPr>
            <p:grpSpPr>
              <a:xfrm rot="0">
                <a:off x="12483" y="4970"/>
                <a:ext cx="2870" cy="2827"/>
                <a:chOff x="5982" y="4176"/>
                <a:chExt cx="2870" cy="2827"/>
              </a:xfrm>
            </p:grpSpPr>
            <p:sp>
              <p:nvSpPr>
                <p:cNvPr id="3" name="圆角矩形 2"/>
                <p:cNvSpPr/>
                <p:nvPr/>
              </p:nvSpPr>
              <p:spPr>
                <a:xfrm>
                  <a:off x="5982" y="4176"/>
                  <a:ext cx="2870" cy="2827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" name="文本框 3"/>
                <p:cNvSpPr txBox="1"/>
                <p:nvPr/>
              </p:nvSpPr>
              <p:spPr>
                <a:xfrm>
                  <a:off x="6827" y="4334"/>
                  <a:ext cx="1180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400">
                      <a:solidFill>
                        <a:srgbClr val="FF0000"/>
                      </a:solidFill>
                    </a:rPr>
                    <a:t>控制板</a:t>
                  </a:r>
                  <a:endParaRPr lang="zh-CN" altLang="en-US" sz="14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" name="圆角矩形 4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6601" y="6020"/>
                  <a:ext cx="1618" cy="584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>
                      <a:solidFill>
                        <a:srgbClr val="C00000"/>
                      </a:solidFill>
                    </a:rPr>
                    <a:t>Ardunio</a:t>
                  </a:r>
                  <a:endParaRPr lang="en-US" altLang="zh-CN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6" name="圆角矩形 5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6318" y="4813"/>
                  <a:ext cx="2240" cy="624"/>
                </a:xfrm>
                <a:prstGeom prst="round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>
                      <a:solidFill>
                        <a:srgbClr val="C00000"/>
                      </a:solidFill>
                    </a:rPr>
                    <a:t>STM32/Arm</a:t>
                  </a:r>
                  <a:r>
                    <a:rPr lang="zh-CN" altLang="en-US">
                      <a:solidFill>
                        <a:srgbClr val="C00000"/>
                      </a:solidFill>
                      <a:sym typeface="+mn-ea"/>
                    </a:rPr>
                    <a:t>？</a:t>
                  </a:r>
                  <a:endParaRPr lang="en-US" altLang="zh-CN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7" name="文本框 6"/>
                <p:cNvSpPr txBox="1"/>
                <p:nvPr/>
              </p:nvSpPr>
              <p:spPr>
                <a:xfrm>
                  <a:off x="7135" y="5353"/>
                  <a:ext cx="491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/>
                    <a:t>+</a:t>
                  </a:r>
                  <a:endParaRPr lang="en-US" altLang="zh-CN"/>
                </a:p>
              </p:txBody>
            </p:sp>
          </p:grpSp>
          <p:sp>
            <p:nvSpPr>
              <p:cNvPr id="9" name="圆角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1707" y="1610"/>
                <a:ext cx="1999" cy="60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>
                    <a:solidFill>
                      <a:srgbClr val="C00000"/>
                    </a:solidFill>
                  </a:rPr>
                  <a:t>车轮电机组</a:t>
                </a:r>
                <a:endParaRPr lang="zh-CN" altLang="en-US" sz="160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圆角矩形 10"/>
              <p:cNvSpPr/>
              <p:nvPr>
                <p:custDataLst>
                  <p:tags r:id="rId5"/>
                </p:custDataLst>
              </p:nvPr>
            </p:nvSpPr>
            <p:spPr>
              <a:xfrm>
                <a:off x="17020" y="8846"/>
                <a:ext cx="2097" cy="60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>
                    <a:solidFill>
                      <a:srgbClr val="C00000"/>
                    </a:solidFill>
                  </a:rPr>
                  <a:t>摄像模块</a:t>
                </a:r>
                <a:endParaRPr lang="zh-CN" altLang="en-US" sz="1600">
                  <a:solidFill>
                    <a:srgbClr val="C00000"/>
                  </a:solidFill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6"/>
                </p:custDataLst>
              </p:nvPr>
            </p:nvSpPr>
            <p:spPr>
              <a:xfrm>
                <a:off x="12762" y="8724"/>
                <a:ext cx="1958" cy="81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>
                    <a:solidFill>
                      <a:srgbClr val="C00000"/>
                    </a:solidFill>
                  </a:rPr>
                  <a:t>惯性导航</a:t>
                </a:r>
                <a:endParaRPr lang="zh-CN" altLang="en-US" sz="160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CN" altLang="en-US" sz="1600">
                    <a:solidFill>
                      <a:srgbClr val="C00000"/>
                    </a:solidFill>
                  </a:rPr>
                  <a:t>模块</a:t>
                </a:r>
                <a:endParaRPr lang="zh-CN" altLang="en-US" sz="160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圆角矩形 12"/>
              <p:cNvSpPr/>
              <p:nvPr>
                <p:custDataLst>
                  <p:tags r:id="rId7"/>
                </p:custDataLst>
              </p:nvPr>
            </p:nvSpPr>
            <p:spPr>
              <a:xfrm>
                <a:off x="14172" y="1607"/>
                <a:ext cx="2034" cy="60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>
                    <a:solidFill>
                      <a:srgbClr val="C00000"/>
                    </a:solidFill>
                  </a:rPr>
                  <a:t>收球电机组</a:t>
                </a:r>
                <a:endParaRPr lang="zh-CN" altLang="en-US" sz="160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8"/>
                </p:custDataLst>
              </p:nvPr>
            </p:nvSpPr>
            <p:spPr>
              <a:xfrm>
                <a:off x="10142" y="5356"/>
                <a:ext cx="1193" cy="60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>
                    <a:solidFill>
                      <a:srgbClr val="C00000"/>
                    </a:solidFill>
                  </a:rPr>
                  <a:t>电源</a:t>
                </a:r>
                <a:endParaRPr lang="zh-CN" altLang="en-US" sz="160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9"/>
                </p:custDataLst>
              </p:nvPr>
            </p:nvSpPr>
            <p:spPr>
              <a:xfrm>
                <a:off x="10142" y="6380"/>
                <a:ext cx="1192" cy="85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>
                    <a:solidFill>
                      <a:srgbClr val="C00000"/>
                    </a:solidFill>
                  </a:rPr>
                  <a:t>蓝牙</a:t>
                </a:r>
                <a:endParaRPr lang="zh-CN" altLang="en-US" sz="160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CN" altLang="en-US" sz="1600">
                    <a:solidFill>
                      <a:srgbClr val="C00000"/>
                    </a:solidFill>
                  </a:rPr>
                  <a:t>通信</a:t>
                </a:r>
                <a:endParaRPr lang="zh-CN" altLang="en-US" sz="160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 rot="0">
                <a:off x="9177" y="6576"/>
                <a:ext cx="781" cy="491"/>
                <a:chOff x="11681" y="2193"/>
                <a:chExt cx="1864" cy="1059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 rot="0">
                  <a:off x="11681" y="2193"/>
                  <a:ext cx="1835" cy="382"/>
                  <a:chOff x="11681" y="2485"/>
                  <a:chExt cx="2008" cy="263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 flipV="1">
                    <a:off x="11681" y="2736"/>
                    <a:ext cx="2009" cy="13"/>
                  </a:xfrm>
                  <a:prstGeom prst="line">
                    <a:avLst/>
                  </a:prstGeom>
                  <a:ln w="222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接连接符 16"/>
                  <p:cNvCxnSpPr/>
                  <p:nvPr/>
                </p:nvCxnSpPr>
                <p:spPr>
                  <a:xfrm flipH="1" flipV="1">
                    <a:off x="13228" y="2485"/>
                    <a:ext cx="436" cy="237"/>
                  </a:xfrm>
                  <a:prstGeom prst="line">
                    <a:avLst/>
                  </a:prstGeom>
                  <a:ln w="222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组合 18"/>
                <p:cNvGrpSpPr/>
                <p:nvPr/>
              </p:nvGrpSpPr>
              <p:grpSpPr>
                <a:xfrm rot="10800000">
                  <a:off x="11711" y="2870"/>
                  <a:ext cx="1835" cy="382"/>
                  <a:chOff x="11681" y="2485"/>
                  <a:chExt cx="2008" cy="263"/>
                </a:xfrm>
              </p:grpSpPr>
              <p:cxnSp>
                <p:nvCxnSpPr>
                  <p:cNvPr id="20" name="直接连接符 19"/>
                  <p:cNvCxnSpPr/>
                  <p:nvPr>
                    <p:custDataLst>
                      <p:tags r:id="rId10"/>
                    </p:custDataLst>
                  </p:nvPr>
                </p:nvCxnSpPr>
                <p:spPr>
                  <a:xfrm flipV="1">
                    <a:off x="11681" y="2736"/>
                    <a:ext cx="2009" cy="13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>
                    <p:custDataLst>
                      <p:tags r:id="rId11"/>
                    </p:custDataLst>
                  </p:nvPr>
                </p:nvCxnSpPr>
                <p:spPr>
                  <a:xfrm flipH="1" flipV="1">
                    <a:off x="13228" y="2485"/>
                    <a:ext cx="436" cy="237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4" name="组合 23"/>
              <p:cNvGrpSpPr/>
              <p:nvPr/>
            </p:nvGrpSpPr>
            <p:grpSpPr>
              <a:xfrm rot="0">
                <a:off x="11518" y="6558"/>
                <a:ext cx="781" cy="491"/>
                <a:chOff x="11681" y="2193"/>
                <a:chExt cx="1864" cy="1059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 rot="0">
                  <a:off x="11681" y="2193"/>
                  <a:ext cx="1835" cy="382"/>
                  <a:chOff x="11681" y="2485"/>
                  <a:chExt cx="2008" cy="263"/>
                </a:xfrm>
              </p:grpSpPr>
              <p:cxnSp>
                <p:nvCxnSpPr>
                  <p:cNvPr id="26" name="直接连接符 25"/>
                  <p:cNvCxnSpPr/>
                  <p:nvPr>
                    <p:custDataLst>
                      <p:tags r:id="rId12"/>
                    </p:custDataLst>
                  </p:nvPr>
                </p:nvCxnSpPr>
                <p:spPr>
                  <a:xfrm flipV="1">
                    <a:off x="11681" y="2736"/>
                    <a:ext cx="2009" cy="13"/>
                  </a:xfrm>
                  <a:prstGeom prst="line">
                    <a:avLst/>
                  </a:prstGeom>
                  <a:ln w="222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连接符 26"/>
                  <p:cNvCxnSpPr/>
                  <p:nvPr>
                    <p:custDataLst>
                      <p:tags r:id="rId13"/>
                    </p:custDataLst>
                  </p:nvPr>
                </p:nvCxnSpPr>
                <p:spPr>
                  <a:xfrm flipH="1" flipV="1">
                    <a:off x="13228" y="2485"/>
                    <a:ext cx="436" cy="237"/>
                  </a:xfrm>
                  <a:prstGeom prst="line">
                    <a:avLst/>
                  </a:prstGeom>
                  <a:ln w="2222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组合 27"/>
                <p:cNvGrpSpPr/>
                <p:nvPr/>
              </p:nvGrpSpPr>
              <p:grpSpPr>
                <a:xfrm rot="10800000">
                  <a:off x="11711" y="2870"/>
                  <a:ext cx="1835" cy="382"/>
                  <a:chOff x="11681" y="2485"/>
                  <a:chExt cx="2008" cy="263"/>
                </a:xfrm>
              </p:grpSpPr>
              <p:cxnSp>
                <p:nvCxnSpPr>
                  <p:cNvPr id="29" name="直接连接符 28"/>
                  <p:cNvCxnSpPr/>
                  <p:nvPr>
                    <p:custDataLst>
                      <p:tags r:id="rId14"/>
                    </p:custDataLst>
                  </p:nvPr>
                </p:nvCxnSpPr>
                <p:spPr>
                  <a:xfrm flipV="1">
                    <a:off x="11681" y="2736"/>
                    <a:ext cx="2009" cy="13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连接符 29"/>
                  <p:cNvCxnSpPr/>
                  <p:nvPr>
                    <p:custDataLst>
                      <p:tags r:id="rId15"/>
                    </p:custDataLst>
                  </p:nvPr>
                </p:nvCxnSpPr>
                <p:spPr>
                  <a:xfrm flipH="1" flipV="1">
                    <a:off x="13228" y="2485"/>
                    <a:ext cx="436" cy="237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1" name="直接箭头连接符 30"/>
              <p:cNvCxnSpPr/>
              <p:nvPr/>
            </p:nvCxnSpPr>
            <p:spPr>
              <a:xfrm flipV="1">
                <a:off x="13910" y="7968"/>
                <a:ext cx="8" cy="712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>
                <p:custDataLst>
                  <p:tags r:id="rId16"/>
                </p:custDataLst>
              </p:nvPr>
            </p:nvCxnSpPr>
            <p:spPr>
              <a:xfrm flipV="1">
                <a:off x="18046" y="7970"/>
                <a:ext cx="13" cy="688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>
                <p:custDataLst>
                  <p:tags r:id="rId17"/>
                </p:custDataLst>
              </p:nvPr>
            </p:nvCxnSpPr>
            <p:spPr>
              <a:xfrm flipH="1" flipV="1">
                <a:off x="13946" y="4454"/>
                <a:ext cx="4" cy="476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11511" y="5606"/>
                <a:ext cx="833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圆角矩形 36"/>
              <p:cNvSpPr/>
              <p:nvPr>
                <p:custDataLst>
                  <p:tags r:id="rId19"/>
                </p:custDataLst>
              </p:nvPr>
            </p:nvSpPr>
            <p:spPr>
              <a:xfrm>
                <a:off x="7698" y="6232"/>
                <a:ext cx="1377" cy="1166"/>
              </a:xfrm>
              <a:prstGeom prst="round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>
                    <a:solidFill>
                      <a:srgbClr val="C00000"/>
                    </a:solidFill>
                  </a:rPr>
                  <a:t>微信</a:t>
                </a:r>
                <a:endParaRPr lang="zh-CN" altLang="en-US" sz="160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CN" altLang="en-US" sz="1600">
                    <a:solidFill>
                      <a:srgbClr val="C00000"/>
                    </a:solidFill>
                  </a:rPr>
                  <a:t>小程序</a:t>
                </a:r>
                <a:r>
                  <a:rPr lang="en-US" altLang="zh-CN" sz="1600">
                    <a:solidFill>
                      <a:srgbClr val="C00000"/>
                    </a:solidFill>
                  </a:rPr>
                  <a:t>/APP</a:t>
                </a:r>
                <a:endParaRPr lang="en-US" altLang="zh-CN" sz="160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 rot="0">
                <a:off x="11960" y="2955"/>
                <a:ext cx="4017" cy="1391"/>
                <a:chOff x="11960" y="1602"/>
                <a:chExt cx="4017" cy="1391"/>
              </a:xfrm>
            </p:grpSpPr>
            <p:sp>
              <p:nvSpPr>
                <p:cNvPr id="44" name="圆角矩形 43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2110" y="2431"/>
                  <a:ext cx="1669" cy="443"/>
                </a:xfrm>
                <a:prstGeom prst="roundRect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>
                      <a:solidFill>
                        <a:srgbClr val="C00000"/>
                      </a:solidFill>
                    </a:rPr>
                    <a:t>定位动作</a:t>
                  </a:r>
                  <a:endParaRPr lang="zh-CN" altLang="en-US" sz="14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5" name="圆角矩形 44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1960" y="1602"/>
                  <a:ext cx="4017" cy="1391"/>
                </a:xfrm>
                <a:prstGeom prst="roundRect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6" name="圆角矩形 45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4127" y="2434"/>
                  <a:ext cx="1669" cy="443"/>
                </a:xfrm>
                <a:prstGeom prst="roundRect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>
                      <a:solidFill>
                        <a:srgbClr val="C00000"/>
                      </a:solidFill>
                    </a:rPr>
                    <a:t>收球动作</a:t>
                  </a:r>
                  <a:endParaRPr lang="zh-CN" altLang="en-US" sz="14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7" name="圆角矩形 46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2142" y="1763"/>
                  <a:ext cx="1669" cy="443"/>
                </a:xfrm>
                <a:prstGeom prst="roundRect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>
                      <a:solidFill>
                        <a:srgbClr val="C00000"/>
                      </a:solidFill>
                    </a:rPr>
                    <a:t>移动动作</a:t>
                  </a:r>
                  <a:endParaRPr lang="zh-CN" altLang="en-US" sz="14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8" name="圆角矩形 47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4127" y="1763"/>
                  <a:ext cx="1669" cy="443"/>
                </a:xfrm>
                <a:prstGeom prst="roundRect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400">
                      <a:solidFill>
                        <a:srgbClr val="C00000"/>
                      </a:solidFill>
                    </a:rPr>
                    <a:t>静默动作</a:t>
                  </a:r>
                  <a:endParaRPr lang="zh-CN" altLang="en-US" sz="1400">
                    <a:solidFill>
                      <a:srgbClr val="C00000"/>
                    </a:solidFill>
                  </a:endParaRPr>
                </a:p>
              </p:txBody>
            </p:sp>
          </p:grpSp>
          <p:cxnSp>
            <p:nvCxnSpPr>
              <p:cNvPr id="52" name="直接箭头连接符 51"/>
              <p:cNvCxnSpPr/>
              <p:nvPr>
                <p:custDataLst>
                  <p:tags r:id="rId25"/>
                </p:custDataLst>
              </p:nvPr>
            </p:nvCxnSpPr>
            <p:spPr>
              <a:xfrm flipH="1" flipV="1">
                <a:off x="12751" y="2265"/>
                <a:ext cx="11" cy="636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>
                <p:custDataLst>
                  <p:tags r:id="rId26"/>
                </p:custDataLst>
              </p:nvPr>
            </p:nvCxnSpPr>
            <p:spPr>
              <a:xfrm flipH="1" flipV="1">
                <a:off x="15154" y="2264"/>
                <a:ext cx="11" cy="636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圆角矩形 54"/>
              <p:cNvSpPr/>
              <p:nvPr>
                <p:custDataLst>
                  <p:tags r:id="rId27"/>
                </p:custDataLst>
              </p:nvPr>
            </p:nvSpPr>
            <p:spPr>
              <a:xfrm>
                <a:off x="17125" y="4853"/>
                <a:ext cx="1885" cy="170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  <a:alpha val="76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solidFill>
                    <a:srgbClr val="C00000"/>
                  </a:solidFill>
                </a:endParaRPr>
              </a:p>
            </p:txBody>
          </p:sp>
          <p:sp>
            <p:nvSpPr>
              <p:cNvPr id="56" name="圆角矩形 55"/>
              <p:cNvSpPr/>
              <p:nvPr>
                <p:custDataLst>
                  <p:tags r:id="rId28"/>
                </p:custDataLst>
              </p:nvPr>
            </p:nvSpPr>
            <p:spPr>
              <a:xfrm>
                <a:off x="17644" y="7398"/>
                <a:ext cx="909" cy="45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200">
                    <a:solidFill>
                      <a:srgbClr val="C00000"/>
                    </a:solidFill>
                  </a:rPr>
                  <a:t>图像</a:t>
                </a:r>
                <a:endParaRPr lang="zh-CN" altLang="en-US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57" name="圆角矩形 56"/>
              <p:cNvSpPr/>
              <p:nvPr>
                <p:custDataLst>
                  <p:tags r:id="rId29"/>
                </p:custDataLst>
              </p:nvPr>
            </p:nvSpPr>
            <p:spPr>
              <a:xfrm>
                <a:off x="15796" y="5262"/>
                <a:ext cx="909" cy="80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200">
                    <a:solidFill>
                      <a:srgbClr val="C00000"/>
                    </a:solidFill>
                  </a:rPr>
                  <a:t>实时</a:t>
                </a:r>
                <a:endParaRPr lang="zh-CN" altLang="en-US" sz="120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CN" altLang="en-US" sz="1200">
                    <a:solidFill>
                      <a:srgbClr val="C00000"/>
                    </a:solidFill>
                  </a:rPr>
                  <a:t>坐标</a:t>
                </a:r>
                <a:endParaRPr lang="zh-CN" altLang="en-US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17689" y="5412"/>
                <a:ext cx="132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>
                    <a:solidFill>
                      <a:srgbClr val="FF0000"/>
                    </a:solidFill>
                  </a:rPr>
                  <a:t>算法</a:t>
                </a:r>
                <a:endParaRPr lang="zh-CN" altLang="en-US" sz="140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圆角矩形 59"/>
              <p:cNvSpPr/>
              <p:nvPr>
                <p:custDataLst>
                  <p:tags r:id="rId31"/>
                </p:custDataLst>
              </p:nvPr>
            </p:nvSpPr>
            <p:spPr>
              <a:xfrm>
                <a:off x="15796" y="7162"/>
                <a:ext cx="909" cy="105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200">
                    <a:solidFill>
                      <a:srgbClr val="C00000"/>
                    </a:solidFill>
                  </a:rPr>
                  <a:t>实时位移</a:t>
                </a:r>
                <a:endParaRPr lang="zh-CN" altLang="en-US" sz="1200">
                  <a:solidFill>
                    <a:srgbClr val="C00000"/>
                  </a:solidFill>
                </a:endParaRPr>
              </a:p>
              <a:p>
                <a:pPr algn="ctr"/>
                <a:r>
                  <a:rPr lang="zh-CN" altLang="en-US" sz="1200">
                    <a:solidFill>
                      <a:srgbClr val="C00000"/>
                    </a:solidFill>
                  </a:rPr>
                  <a:t>数据</a:t>
                </a:r>
                <a:endParaRPr lang="zh-CN" altLang="en-US" sz="1200">
                  <a:solidFill>
                    <a:srgbClr val="C00000"/>
                  </a:solidFill>
                </a:endParaRPr>
              </a:p>
            </p:txBody>
          </p:sp>
          <p:sp>
            <p:nvSpPr>
              <p:cNvPr id="62" name="文本框 61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16952" y="6518"/>
                <a:ext cx="49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>
                    <a:solidFill>
                      <a:srgbClr val="FF0000"/>
                    </a:solidFill>
                  </a:rPr>
                  <a:t>更</a:t>
                </a:r>
                <a:endParaRPr lang="zh-CN" altLang="en-US" sz="1200">
                  <a:solidFill>
                    <a:srgbClr val="FF0000"/>
                  </a:solidFill>
                </a:endParaRPr>
              </a:p>
              <a:p>
                <a:r>
                  <a:rPr lang="zh-CN" altLang="en-US" sz="1200">
                    <a:solidFill>
                      <a:srgbClr val="FF0000"/>
                    </a:solidFill>
                  </a:rPr>
                  <a:t>新</a:t>
                </a:r>
                <a:endParaRPr lang="zh-CN" altLang="en-US" sz="12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3" name="曲线连接符 62"/>
              <p:cNvCxnSpPr/>
              <p:nvPr/>
            </p:nvCxnSpPr>
            <p:spPr>
              <a:xfrm flipV="1">
                <a:off x="13918" y="7455"/>
                <a:ext cx="1784" cy="1203"/>
              </a:xfrm>
              <a:prstGeom prst="curvedConnector3">
                <a:avLst>
                  <a:gd name="adj1" fmla="val -280"/>
                </a:avLst>
              </a:prstGeom>
              <a:ln w="15875"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/>
              <p:cNvCxnSpPr/>
              <p:nvPr>
                <p:custDataLst>
                  <p:tags r:id="rId33"/>
                </p:custDataLst>
              </p:nvPr>
            </p:nvCxnSpPr>
            <p:spPr>
              <a:xfrm flipV="1">
                <a:off x="18046" y="5974"/>
                <a:ext cx="0" cy="1269"/>
              </a:xfrm>
              <a:prstGeom prst="straightConnector1">
                <a:avLst/>
              </a:prstGeom>
              <a:ln w="25400"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/>
              <p:cNvCxnSpPr>
                <a:endCxn id="57" idx="3"/>
              </p:cNvCxnSpPr>
              <p:nvPr>
                <p:custDataLst>
                  <p:tags r:id="rId34"/>
                </p:custDataLst>
              </p:nvPr>
            </p:nvCxnSpPr>
            <p:spPr>
              <a:xfrm flipH="1">
                <a:off x="16705" y="5657"/>
                <a:ext cx="984" cy="6"/>
              </a:xfrm>
              <a:prstGeom prst="straightConnector1">
                <a:avLst/>
              </a:prstGeom>
              <a:ln w="25400"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/>
              <p:nvPr>
                <p:custDataLst>
                  <p:tags r:id="rId35"/>
                </p:custDataLst>
              </p:nvPr>
            </p:nvCxnSpPr>
            <p:spPr>
              <a:xfrm flipH="1">
                <a:off x="15059" y="5663"/>
                <a:ext cx="737" cy="11"/>
              </a:xfrm>
              <a:prstGeom prst="straightConnector1">
                <a:avLst/>
              </a:prstGeom>
              <a:ln w="25400"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弧形 71"/>
              <p:cNvSpPr/>
              <p:nvPr>
                <p:custDataLst>
                  <p:tags r:id="rId36"/>
                </p:custDataLst>
              </p:nvPr>
            </p:nvSpPr>
            <p:spPr>
              <a:xfrm rot="21420000">
                <a:off x="15914" y="5997"/>
                <a:ext cx="1576" cy="1594"/>
              </a:xfrm>
              <a:prstGeom prst="arc">
                <a:avLst>
                  <a:gd name="adj1" fmla="val 16226272"/>
                  <a:gd name="adj2" fmla="val 5521377"/>
                </a:avLst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75" name="组合 74"/>
              <p:cNvGrpSpPr/>
              <p:nvPr/>
            </p:nvGrpSpPr>
            <p:grpSpPr>
              <a:xfrm>
                <a:off x="16666" y="5895"/>
                <a:ext cx="124" cy="211"/>
                <a:chOff x="16666" y="5895"/>
                <a:chExt cx="124" cy="211"/>
              </a:xfrm>
            </p:grpSpPr>
            <p:cxnSp>
              <p:nvCxnSpPr>
                <p:cNvPr id="73" name="直接连接符 72"/>
                <p:cNvCxnSpPr>
                  <a:stCxn id="72" idx="0"/>
                </p:cNvCxnSpPr>
                <p:nvPr/>
              </p:nvCxnSpPr>
              <p:spPr>
                <a:xfrm>
                  <a:off x="16666" y="5998"/>
                  <a:ext cx="111" cy="109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>
                  <a:stCxn id="72" idx="0"/>
                </p:cNvCxnSpPr>
                <p:nvPr>
                  <p:custDataLst>
                    <p:tags r:id="rId37"/>
                  </p:custDataLst>
                </p:nvPr>
              </p:nvCxnSpPr>
              <p:spPr>
                <a:xfrm flipV="1">
                  <a:off x="16666" y="5895"/>
                  <a:ext cx="124" cy="10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文本框 75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13910" y="8213"/>
                <a:ext cx="94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200">
                    <a:solidFill>
                      <a:srgbClr val="FF0000"/>
                    </a:solidFill>
                  </a:rPr>
                  <a:t>积分</a:t>
                </a:r>
                <a:endParaRPr lang="zh-CN" altLang="en-US" sz="12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78" name="直接箭头连接符 77"/>
            <p:cNvCxnSpPr/>
            <p:nvPr>
              <p:custDataLst>
                <p:tags r:id="rId39"/>
              </p:custDataLst>
            </p:nvPr>
          </p:nvCxnSpPr>
          <p:spPr>
            <a:xfrm>
              <a:off x="13710" y="8010"/>
              <a:ext cx="0" cy="71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肘形连接符 78"/>
            <p:cNvCxnSpPr/>
            <p:nvPr/>
          </p:nvCxnSpPr>
          <p:spPr>
            <a:xfrm>
              <a:off x="14887" y="7904"/>
              <a:ext cx="1771" cy="1256"/>
            </a:xfrm>
            <a:prstGeom prst="bentConnector3">
              <a:avLst>
                <a:gd name="adj1" fmla="val 790"/>
              </a:avLst>
            </a:prstGeom>
            <a:ln w="19050"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技术实现</a:t>
            </a:r>
            <a:endParaRPr lang="en-US" altLang="zh-CN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277745" y="1105535"/>
            <a:ext cx="7250430" cy="5033010"/>
            <a:chOff x="7467" y="1691"/>
            <a:chExt cx="11418" cy="7926"/>
          </a:xfrm>
        </p:grpSpPr>
        <p:cxnSp>
          <p:nvCxnSpPr>
            <p:cNvPr id="78" name="直接箭头连接符 77"/>
            <p:cNvCxnSpPr/>
            <p:nvPr>
              <p:custDataLst>
                <p:tags r:id="rId1"/>
              </p:custDataLst>
            </p:nvPr>
          </p:nvCxnSpPr>
          <p:spPr>
            <a:xfrm>
              <a:off x="13479" y="8094"/>
              <a:ext cx="0" cy="71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7467" y="1691"/>
              <a:ext cx="11418" cy="7926"/>
              <a:chOff x="7467" y="1691"/>
              <a:chExt cx="11418" cy="7926"/>
            </a:xfrm>
          </p:grpSpPr>
          <p:grpSp>
            <p:nvGrpSpPr>
              <p:cNvPr id="77" name="组合 76"/>
              <p:cNvGrpSpPr/>
              <p:nvPr/>
            </p:nvGrpSpPr>
            <p:grpSpPr>
              <a:xfrm rot="0">
                <a:off x="7467" y="1691"/>
                <a:ext cx="11419" cy="7927"/>
                <a:chOff x="7698" y="1607"/>
                <a:chExt cx="11419" cy="7927"/>
              </a:xfrm>
            </p:grpSpPr>
            <p:grpSp>
              <p:nvGrpSpPr>
                <p:cNvPr id="8" name="组合 7"/>
                <p:cNvGrpSpPr/>
                <p:nvPr/>
              </p:nvGrpSpPr>
              <p:grpSpPr>
                <a:xfrm rot="0">
                  <a:off x="12483" y="4970"/>
                  <a:ext cx="2870" cy="2827"/>
                  <a:chOff x="5982" y="4176"/>
                  <a:chExt cx="2870" cy="2827"/>
                </a:xfrm>
              </p:grpSpPr>
              <p:sp>
                <p:nvSpPr>
                  <p:cNvPr id="3" name="圆角矩形 2"/>
                  <p:cNvSpPr/>
                  <p:nvPr/>
                </p:nvSpPr>
                <p:spPr>
                  <a:xfrm>
                    <a:off x="5982" y="4176"/>
                    <a:ext cx="2870" cy="28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6827" y="4334"/>
                    <a:ext cx="1180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zh-CN" altLang="en-US" sz="1400">
                        <a:solidFill>
                          <a:srgbClr val="FF0000"/>
                        </a:solidFill>
                      </a:rPr>
                      <a:t>控制板</a:t>
                    </a:r>
                    <a:endParaRPr lang="zh-CN" altLang="en-US" sz="140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" name="圆角矩形 4"/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6601" y="6020"/>
                    <a:ext cx="1618" cy="584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>
                        <a:solidFill>
                          <a:srgbClr val="C00000"/>
                        </a:solidFill>
                      </a:rPr>
                      <a:t>Ardunio</a:t>
                    </a:r>
                    <a:endParaRPr lang="en-US" altLang="zh-CN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6" name="圆角矩形 5"/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6318" y="4813"/>
                    <a:ext cx="2240" cy="624"/>
                  </a:xfrm>
                  <a:prstGeom prst="roundRect">
                    <a:avLst/>
                  </a:prstGeom>
                  <a:noFill/>
                  <a:ln>
                    <a:prstDash val="lg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>
                        <a:solidFill>
                          <a:srgbClr val="C00000"/>
                        </a:solidFill>
                      </a:rPr>
                      <a:t>STM32/Arm</a:t>
                    </a:r>
                    <a:r>
                      <a:rPr lang="zh-CN" altLang="en-US">
                        <a:solidFill>
                          <a:srgbClr val="C00000"/>
                        </a:solidFill>
                        <a:sym typeface="+mn-ea"/>
                      </a:rPr>
                      <a:t>？</a:t>
                    </a:r>
                    <a:endParaRPr lang="en-US" altLang="zh-CN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7135" y="5353"/>
                    <a:ext cx="491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+</a:t>
                    </a:r>
                    <a:endParaRPr lang="en-US" altLang="zh-CN"/>
                  </a:p>
                </p:txBody>
              </p:sp>
            </p:grpSp>
            <p:sp>
              <p:nvSpPr>
                <p:cNvPr id="9" name="圆角矩形 8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1707" y="1610"/>
                  <a:ext cx="1999" cy="601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>
                      <a:solidFill>
                        <a:srgbClr val="C00000"/>
                      </a:solidFill>
                    </a:rPr>
                    <a:t>车轮电机组</a:t>
                  </a:r>
                  <a:endParaRPr lang="zh-CN" altLang="en-US" sz="16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1" name="圆角矩形 10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7020" y="8846"/>
                  <a:ext cx="2097" cy="601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>
                      <a:solidFill>
                        <a:srgbClr val="C00000"/>
                      </a:solidFill>
                    </a:rPr>
                    <a:t>摄像模块</a:t>
                  </a:r>
                  <a:endParaRPr lang="zh-CN" altLang="en-US" sz="16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2" name="圆角矩形 11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2762" y="8724"/>
                  <a:ext cx="1958" cy="81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>
                      <a:solidFill>
                        <a:srgbClr val="C00000"/>
                      </a:solidFill>
                    </a:rPr>
                    <a:t>惯性导航</a:t>
                  </a:r>
                  <a:endParaRPr lang="zh-CN" altLang="en-US" sz="1600">
                    <a:solidFill>
                      <a:srgbClr val="C00000"/>
                    </a:solidFill>
                  </a:endParaRPr>
                </a:p>
                <a:p>
                  <a:pPr algn="ctr"/>
                  <a:r>
                    <a:rPr lang="zh-CN" altLang="en-US" sz="1600">
                      <a:solidFill>
                        <a:srgbClr val="C00000"/>
                      </a:solidFill>
                    </a:rPr>
                    <a:t>模块</a:t>
                  </a:r>
                  <a:endParaRPr lang="zh-CN" altLang="en-US" sz="16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3" name="圆角矩形 12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4172" y="1607"/>
                  <a:ext cx="2034" cy="601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>
                      <a:solidFill>
                        <a:srgbClr val="C00000"/>
                      </a:solidFill>
                    </a:rPr>
                    <a:t>收球电机组</a:t>
                  </a:r>
                  <a:endParaRPr lang="zh-CN" altLang="en-US" sz="16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" name="圆角矩形 13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0142" y="5356"/>
                  <a:ext cx="1193" cy="601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>
                      <a:solidFill>
                        <a:srgbClr val="C00000"/>
                      </a:solidFill>
                    </a:rPr>
                    <a:t>电源</a:t>
                  </a:r>
                  <a:endParaRPr lang="zh-CN" altLang="en-US" sz="16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5" name="圆角矩形 14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0142" y="6380"/>
                  <a:ext cx="1192" cy="85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>
                      <a:solidFill>
                        <a:srgbClr val="C00000"/>
                      </a:solidFill>
                    </a:rPr>
                    <a:t>蓝牙</a:t>
                  </a:r>
                  <a:endParaRPr lang="zh-CN" altLang="en-US" sz="1600">
                    <a:solidFill>
                      <a:srgbClr val="C00000"/>
                    </a:solidFill>
                  </a:endParaRPr>
                </a:p>
                <a:p>
                  <a:pPr algn="ctr"/>
                  <a:r>
                    <a:rPr lang="zh-CN" altLang="en-US" sz="1600">
                      <a:solidFill>
                        <a:srgbClr val="C00000"/>
                      </a:solidFill>
                    </a:rPr>
                    <a:t>通信</a:t>
                  </a:r>
                  <a:endParaRPr lang="zh-CN" altLang="en-US" sz="1600">
                    <a:solidFill>
                      <a:srgbClr val="C00000"/>
                    </a:solidFill>
                  </a:endParaRPr>
                </a:p>
              </p:txBody>
            </p:sp>
            <p:grpSp>
              <p:nvGrpSpPr>
                <p:cNvPr id="23" name="组合 22"/>
                <p:cNvGrpSpPr/>
                <p:nvPr/>
              </p:nvGrpSpPr>
              <p:grpSpPr>
                <a:xfrm rot="0">
                  <a:off x="9177" y="6576"/>
                  <a:ext cx="781" cy="491"/>
                  <a:chOff x="11681" y="2193"/>
                  <a:chExt cx="1864" cy="1059"/>
                </a:xfrm>
              </p:grpSpPr>
              <p:grpSp>
                <p:nvGrpSpPr>
                  <p:cNvPr id="18" name="组合 17"/>
                  <p:cNvGrpSpPr/>
                  <p:nvPr/>
                </p:nvGrpSpPr>
                <p:grpSpPr>
                  <a:xfrm rot="0">
                    <a:off x="11681" y="2193"/>
                    <a:ext cx="1835" cy="382"/>
                    <a:chOff x="11681" y="2485"/>
                    <a:chExt cx="2008" cy="263"/>
                  </a:xfrm>
                </p:grpSpPr>
                <p:cxnSp>
                  <p:nvCxnSpPr>
                    <p:cNvPr id="16" name="直接连接符 15"/>
                    <p:cNvCxnSpPr/>
                    <p:nvPr/>
                  </p:nvCxnSpPr>
                  <p:spPr>
                    <a:xfrm flipV="1">
                      <a:off x="11681" y="2736"/>
                      <a:ext cx="2009" cy="13"/>
                    </a:xfrm>
                    <a:prstGeom prst="line">
                      <a:avLst/>
                    </a:prstGeom>
                    <a:ln w="222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接连接符 16"/>
                    <p:cNvCxnSpPr/>
                    <p:nvPr/>
                  </p:nvCxnSpPr>
                  <p:spPr>
                    <a:xfrm flipH="1" flipV="1">
                      <a:off x="13228" y="2485"/>
                      <a:ext cx="436" cy="237"/>
                    </a:xfrm>
                    <a:prstGeom prst="line">
                      <a:avLst/>
                    </a:prstGeom>
                    <a:ln w="222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9" name="组合 18"/>
                  <p:cNvGrpSpPr/>
                  <p:nvPr/>
                </p:nvGrpSpPr>
                <p:grpSpPr>
                  <a:xfrm rot="10800000">
                    <a:off x="11711" y="2870"/>
                    <a:ext cx="1835" cy="382"/>
                    <a:chOff x="11681" y="2485"/>
                    <a:chExt cx="2008" cy="263"/>
                  </a:xfrm>
                </p:grpSpPr>
                <p:cxnSp>
                  <p:nvCxnSpPr>
                    <p:cNvPr id="20" name="直接连接符 19"/>
                    <p:cNvCxnSpPr/>
                    <p:nvPr>
                      <p:custDataLst>
                        <p:tags r:id="rId10"/>
                      </p:custDataLst>
                    </p:nvPr>
                  </p:nvCxnSpPr>
                  <p:spPr>
                    <a:xfrm flipV="1">
                      <a:off x="11681" y="2736"/>
                      <a:ext cx="2009" cy="13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直接连接符 20"/>
                    <p:cNvCxnSpPr/>
                    <p:nvPr>
                      <p:custDataLst>
                        <p:tags r:id="rId11"/>
                      </p:custDataLst>
                    </p:nvPr>
                  </p:nvCxnSpPr>
                  <p:spPr>
                    <a:xfrm flipH="1" flipV="1">
                      <a:off x="13228" y="2485"/>
                      <a:ext cx="436" cy="237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4" name="组合 23"/>
                <p:cNvGrpSpPr/>
                <p:nvPr/>
              </p:nvGrpSpPr>
              <p:grpSpPr>
                <a:xfrm rot="0">
                  <a:off x="11518" y="6558"/>
                  <a:ext cx="781" cy="491"/>
                  <a:chOff x="11681" y="2193"/>
                  <a:chExt cx="1864" cy="1059"/>
                </a:xfrm>
              </p:grpSpPr>
              <p:grpSp>
                <p:nvGrpSpPr>
                  <p:cNvPr id="25" name="组合 24"/>
                  <p:cNvGrpSpPr/>
                  <p:nvPr/>
                </p:nvGrpSpPr>
                <p:grpSpPr>
                  <a:xfrm rot="0">
                    <a:off x="11681" y="2193"/>
                    <a:ext cx="1835" cy="382"/>
                    <a:chOff x="11681" y="2485"/>
                    <a:chExt cx="2008" cy="263"/>
                  </a:xfrm>
                </p:grpSpPr>
                <p:cxnSp>
                  <p:nvCxnSpPr>
                    <p:cNvPr id="26" name="直接连接符 25"/>
                    <p:cNvCxnSpPr/>
                    <p:nvPr>
                      <p:custDataLst>
                        <p:tags r:id="rId12"/>
                      </p:custDataLst>
                    </p:nvPr>
                  </p:nvCxnSpPr>
                  <p:spPr>
                    <a:xfrm flipV="1">
                      <a:off x="11681" y="2736"/>
                      <a:ext cx="2009" cy="13"/>
                    </a:xfrm>
                    <a:prstGeom prst="line">
                      <a:avLst/>
                    </a:prstGeom>
                    <a:ln w="222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直接连接符 26"/>
                    <p:cNvCxnSpPr/>
                    <p:nvPr>
                      <p:custDataLst>
                        <p:tags r:id="rId13"/>
                      </p:custDataLst>
                    </p:nvPr>
                  </p:nvCxnSpPr>
                  <p:spPr>
                    <a:xfrm flipH="1" flipV="1">
                      <a:off x="13228" y="2485"/>
                      <a:ext cx="436" cy="237"/>
                    </a:xfrm>
                    <a:prstGeom prst="line">
                      <a:avLst/>
                    </a:prstGeom>
                    <a:ln w="2222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组合 27"/>
                  <p:cNvGrpSpPr/>
                  <p:nvPr/>
                </p:nvGrpSpPr>
                <p:grpSpPr>
                  <a:xfrm rot="10800000">
                    <a:off x="11711" y="2870"/>
                    <a:ext cx="1835" cy="382"/>
                    <a:chOff x="11681" y="2485"/>
                    <a:chExt cx="2008" cy="263"/>
                  </a:xfrm>
                </p:grpSpPr>
                <p:cxnSp>
                  <p:nvCxnSpPr>
                    <p:cNvPr id="29" name="直接连接符 28"/>
                    <p:cNvCxnSpPr/>
                    <p:nvPr>
                      <p:custDataLst>
                        <p:tags r:id="rId14"/>
                      </p:custDataLst>
                    </p:nvPr>
                  </p:nvCxnSpPr>
                  <p:spPr>
                    <a:xfrm flipV="1">
                      <a:off x="11681" y="2736"/>
                      <a:ext cx="2009" cy="13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直接连接符 29"/>
                    <p:cNvCxnSpPr/>
                    <p:nvPr>
                      <p:custDataLst>
                        <p:tags r:id="rId15"/>
                      </p:custDataLst>
                    </p:nvPr>
                  </p:nvCxnSpPr>
                  <p:spPr>
                    <a:xfrm flipH="1" flipV="1">
                      <a:off x="13228" y="2485"/>
                      <a:ext cx="436" cy="237"/>
                    </a:xfrm>
                    <a:prstGeom prst="line">
                      <a:avLst/>
                    </a:prstGeom>
                    <a:ln w="254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31" name="直接箭头连接符 30"/>
                <p:cNvCxnSpPr/>
                <p:nvPr/>
              </p:nvCxnSpPr>
              <p:spPr>
                <a:xfrm flipV="1">
                  <a:off x="13910" y="7968"/>
                  <a:ext cx="8" cy="712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/>
                <p:cNvCxnSpPr/>
                <p:nvPr>
                  <p:custDataLst>
                    <p:tags r:id="rId16"/>
                  </p:custDataLst>
                </p:nvPr>
              </p:nvCxnSpPr>
              <p:spPr>
                <a:xfrm flipV="1">
                  <a:off x="18046" y="7970"/>
                  <a:ext cx="13" cy="688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箭头连接符 33"/>
                <p:cNvCxnSpPr/>
                <p:nvPr>
                  <p:custDataLst>
                    <p:tags r:id="rId17"/>
                  </p:custDataLst>
                </p:nvPr>
              </p:nvCxnSpPr>
              <p:spPr>
                <a:xfrm flipH="1" flipV="1">
                  <a:off x="13946" y="4454"/>
                  <a:ext cx="4" cy="476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/>
                <p:cNvCxnSpPr/>
                <p:nvPr>
                  <p:custDataLst>
                    <p:tags r:id="rId18"/>
                  </p:custDataLst>
                </p:nvPr>
              </p:nvCxnSpPr>
              <p:spPr>
                <a:xfrm>
                  <a:off x="11511" y="5606"/>
                  <a:ext cx="833" cy="0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圆角矩形 36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7698" y="6232"/>
                  <a:ext cx="1377" cy="1166"/>
                </a:xfrm>
                <a:prstGeom prst="round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600">
                      <a:solidFill>
                        <a:srgbClr val="C00000"/>
                      </a:solidFill>
                    </a:rPr>
                    <a:t>APP</a:t>
                  </a:r>
                  <a:endParaRPr lang="en-US" altLang="zh-CN" sz="1600">
                    <a:solidFill>
                      <a:srgbClr val="C00000"/>
                    </a:solidFill>
                  </a:endParaRPr>
                </a:p>
              </p:txBody>
            </p:sp>
            <p:grpSp>
              <p:nvGrpSpPr>
                <p:cNvPr id="51" name="组合 50"/>
                <p:cNvGrpSpPr/>
                <p:nvPr/>
              </p:nvGrpSpPr>
              <p:grpSpPr>
                <a:xfrm rot="0">
                  <a:off x="11960" y="2955"/>
                  <a:ext cx="4017" cy="1391"/>
                  <a:chOff x="11960" y="1602"/>
                  <a:chExt cx="4017" cy="1391"/>
                </a:xfrm>
              </p:grpSpPr>
              <p:sp>
                <p:nvSpPr>
                  <p:cNvPr id="44" name="圆角矩形 43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12110" y="2431"/>
                    <a:ext cx="1669" cy="443"/>
                  </a:xfrm>
                  <a:prstGeom prst="roundRect">
                    <a:avLst/>
                  </a:pr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sz="1400">
                        <a:solidFill>
                          <a:srgbClr val="C00000"/>
                        </a:solidFill>
                      </a:rPr>
                      <a:t>定位动作</a:t>
                    </a:r>
                    <a:endParaRPr lang="zh-CN" altLang="en-US" sz="140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45" name="圆角矩形 44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11960" y="1602"/>
                    <a:ext cx="4017" cy="1391"/>
                  </a:xfrm>
                  <a:prstGeom prst="roundRect">
                    <a:avLst/>
                  </a:pr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160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46" name="圆角矩形 45"/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14127" y="2434"/>
                    <a:ext cx="1669" cy="443"/>
                  </a:xfrm>
                  <a:prstGeom prst="roundRect">
                    <a:avLst/>
                  </a:pr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sz="1400">
                        <a:solidFill>
                          <a:srgbClr val="C00000"/>
                        </a:solidFill>
                      </a:rPr>
                      <a:t>收球动作</a:t>
                    </a:r>
                    <a:endParaRPr lang="zh-CN" altLang="en-US" sz="140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47" name="圆角矩形 46"/>
                  <p:cNvSpPr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12142" y="1763"/>
                    <a:ext cx="1669" cy="443"/>
                  </a:xfrm>
                  <a:prstGeom prst="roundRect">
                    <a:avLst/>
                  </a:pr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sz="1400">
                        <a:solidFill>
                          <a:srgbClr val="C00000"/>
                        </a:solidFill>
                      </a:rPr>
                      <a:t>移动动作</a:t>
                    </a:r>
                    <a:endParaRPr lang="zh-CN" altLang="en-US" sz="140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48" name="圆角矩形 47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14127" y="1763"/>
                    <a:ext cx="1669" cy="443"/>
                  </a:xfrm>
                  <a:prstGeom prst="roundRect">
                    <a:avLst/>
                  </a:pr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sz="1400">
                        <a:solidFill>
                          <a:srgbClr val="C00000"/>
                        </a:solidFill>
                      </a:rPr>
                      <a:t>静默动作</a:t>
                    </a:r>
                    <a:endParaRPr lang="zh-CN" altLang="en-US" sz="1400">
                      <a:solidFill>
                        <a:srgbClr val="C00000"/>
                      </a:solidFill>
                    </a:endParaRPr>
                  </a:p>
                </p:txBody>
              </p:sp>
            </p:grpSp>
            <p:cxnSp>
              <p:nvCxnSpPr>
                <p:cNvPr id="52" name="直接箭头连接符 51"/>
                <p:cNvCxnSpPr/>
                <p:nvPr>
                  <p:custDataLst>
                    <p:tags r:id="rId25"/>
                  </p:custDataLst>
                </p:nvPr>
              </p:nvCxnSpPr>
              <p:spPr>
                <a:xfrm flipH="1" flipV="1">
                  <a:off x="12751" y="2265"/>
                  <a:ext cx="11" cy="636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/>
                <p:cNvCxnSpPr/>
                <p:nvPr>
                  <p:custDataLst>
                    <p:tags r:id="rId26"/>
                  </p:custDataLst>
                </p:nvPr>
              </p:nvCxnSpPr>
              <p:spPr>
                <a:xfrm flipH="1" flipV="1">
                  <a:off x="15154" y="2264"/>
                  <a:ext cx="11" cy="636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圆角矩形 54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17125" y="4853"/>
                  <a:ext cx="1885" cy="1705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shade val="50000"/>
                      <a:alpha val="76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6" name="圆角矩形 55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17644" y="7398"/>
                  <a:ext cx="909" cy="457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200">
                      <a:solidFill>
                        <a:srgbClr val="C00000"/>
                      </a:solidFill>
                    </a:rPr>
                    <a:t>图像</a:t>
                  </a:r>
                  <a:endParaRPr lang="zh-CN" altLang="en-US" sz="12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7" name="圆角矩形 56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15796" y="5262"/>
                  <a:ext cx="909" cy="801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200">
                      <a:solidFill>
                        <a:srgbClr val="C00000"/>
                      </a:solidFill>
                    </a:rPr>
                    <a:t>实时</a:t>
                  </a:r>
                  <a:endParaRPr lang="zh-CN" altLang="en-US" sz="1200">
                    <a:solidFill>
                      <a:srgbClr val="C00000"/>
                    </a:solidFill>
                  </a:endParaRPr>
                </a:p>
                <a:p>
                  <a:pPr algn="ctr"/>
                  <a:r>
                    <a:rPr lang="zh-CN" altLang="en-US" sz="1200">
                      <a:solidFill>
                        <a:srgbClr val="C00000"/>
                      </a:solidFill>
                    </a:rPr>
                    <a:t>坐标</a:t>
                  </a:r>
                  <a:endParaRPr lang="zh-CN" altLang="en-US" sz="12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8" name="文本框 57"/>
                <p:cNvSpPr txBox="1"/>
                <p:nvPr>
                  <p:custDataLst>
                    <p:tags r:id="rId30"/>
                  </p:custDataLst>
                </p:nvPr>
              </p:nvSpPr>
              <p:spPr>
                <a:xfrm>
                  <a:off x="17689" y="5412"/>
                  <a:ext cx="1320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400">
                      <a:solidFill>
                        <a:srgbClr val="FF0000"/>
                      </a:solidFill>
                    </a:rPr>
                    <a:t>算法</a:t>
                  </a:r>
                  <a:endParaRPr lang="zh-CN" altLang="en-US" sz="14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0" name="圆角矩形 59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15796" y="7162"/>
                  <a:ext cx="909" cy="1051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200">
                      <a:solidFill>
                        <a:srgbClr val="C00000"/>
                      </a:solidFill>
                    </a:rPr>
                    <a:t>实时位移</a:t>
                  </a:r>
                  <a:endParaRPr lang="zh-CN" altLang="en-US" sz="1200">
                    <a:solidFill>
                      <a:srgbClr val="C00000"/>
                    </a:solidFill>
                  </a:endParaRPr>
                </a:p>
                <a:p>
                  <a:pPr algn="ctr"/>
                  <a:r>
                    <a:rPr lang="zh-CN" altLang="en-US" sz="1200">
                      <a:solidFill>
                        <a:srgbClr val="C00000"/>
                      </a:solidFill>
                    </a:rPr>
                    <a:t>数据</a:t>
                  </a:r>
                  <a:endParaRPr lang="zh-CN" altLang="en-US" sz="120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62" name="文本框 61"/>
                <p:cNvSpPr txBox="1"/>
                <p:nvPr>
                  <p:custDataLst>
                    <p:tags r:id="rId32"/>
                  </p:custDataLst>
                </p:nvPr>
              </p:nvSpPr>
              <p:spPr>
                <a:xfrm>
                  <a:off x="16952" y="6518"/>
                  <a:ext cx="490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200">
                      <a:solidFill>
                        <a:srgbClr val="FF0000"/>
                      </a:solidFill>
                    </a:rPr>
                    <a:t>更</a:t>
                  </a:r>
                  <a:endParaRPr lang="zh-CN" altLang="en-US" sz="1200">
                    <a:solidFill>
                      <a:srgbClr val="FF0000"/>
                    </a:solidFill>
                  </a:endParaRPr>
                </a:p>
                <a:p>
                  <a:r>
                    <a:rPr lang="zh-CN" altLang="en-US" sz="1200">
                      <a:solidFill>
                        <a:srgbClr val="FF0000"/>
                      </a:solidFill>
                    </a:rPr>
                    <a:t>新</a:t>
                  </a:r>
                  <a:endParaRPr lang="zh-CN" altLang="en-US" sz="120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3" name="曲线连接符 62"/>
                <p:cNvCxnSpPr/>
                <p:nvPr/>
              </p:nvCxnSpPr>
              <p:spPr>
                <a:xfrm flipV="1">
                  <a:off x="13918" y="7455"/>
                  <a:ext cx="1784" cy="1203"/>
                </a:xfrm>
                <a:prstGeom prst="curvedConnector3">
                  <a:avLst>
                    <a:gd name="adj1" fmla="val -280"/>
                  </a:avLst>
                </a:prstGeom>
                <a:ln w="15875"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/>
                <p:cNvCxnSpPr/>
                <p:nvPr>
                  <p:custDataLst>
                    <p:tags r:id="rId33"/>
                  </p:custDataLst>
                </p:nvPr>
              </p:nvCxnSpPr>
              <p:spPr>
                <a:xfrm flipV="1">
                  <a:off x="18046" y="5974"/>
                  <a:ext cx="0" cy="1269"/>
                </a:xfrm>
                <a:prstGeom prst="straightConnector1">
                  <a:avLst/>
                </a:prstGeom>
                <a:ln w="25400"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64"/>
                <p:cNvCxnSpPr>
                  <a:endCxn id="57" idx="3"/>
                </p:cNvCxnSpPr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16705" y="5657"/>
                  <a:ext cx="984" cy="6"/>
                </a:xfrm>
                <a:prstGeom prst="straightConnector1">
                  <a:avLst/>
                </a:prstGeom>
                <a:ln w="25400"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箭头连接符 65"/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15059" y="5663"/>
                  <a:ext cx="737" cy="11"/>
                </a:xfrm>
                <a:prstGeom prst="straightConnector1">
                  <a:avLst/>
                </a:prstGeom>
                <a:ln w="25400"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弧形 71"/>
                <p:cNvSpPr/>
                <p:nvPr>
                  <p:custDataLst>
                    <p:tags r:id="rId36"/>
                  </p:custDataLst>
                </p:nvPr>
              </p:nvSpPr>
              <p:spPr>
                <a:xfrm rot="21420000">
                  <a:off x="15914" y="5997"/>
                  <a:ext cx="1576" cy="1594"/>
                </a:xfrm>
                <a:prstGeom prst="arc">
                  <a:avLst>
                    <a:gd name="adj1" fmla="val 16226272"/>
                    <a:gd name="adj2" fmla="val 5521377"/>
                  </a:avLst>
                </a:prstGeom>
                <a:ln w="1905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75" name="组合 74"/>
                <p:cNvGrpSpPr/>
                <p:nvPr/>
              </p:nvGrpSpPr>
              <p:grpSpPr>
                <a:xfrm>
                  <a:off x="16666" y="5895"/>
                  <a:ext cx="124" cy="211"/>
                  <a:chOff x="16666" y="5895"/>
                  <a:chExt cx="124" cy="211"/>
                </a:xfrm>
              </p:grpSpPr>
              <p:cxnSp>
                <p:nvCxnSpPr>
                  <p:cNvPr id="73" name="直接连接符 72"/>
                  <p:cNvCxnSpPr>
                    <a:stCxn id="72" idx="0"/>
                  </p:cNvCxnSpPr>
                  <p:nvPr/>
                </p:nvCxnSpPr>
                <p:spPr>
                  <a:xfrm>
                    <a:off x="16666" y="5998"/>
                    <a:ext cx="111" cy="109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接连接符 73"/>
                  <p:cNvCxnSpPr>
                    <a:stCxn id="72" idx="0"/>
                  </p:cNvCxnSpPr>
                  <p:nvPr>
                    <p:custDataLst>
                      <p:tags r:id="rId37"/>
                    </p:custDataLst>
                  </p:nvPr>
                </p:nvCxnSpPr>
                <p:spPr>
                  <a:xfrm flipV="1">
                    <a:off x="16666" y="5895"/>
                    <a:ext cx="124" cy="103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文本框 75"/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13910" y="8213"/>
                  <a:ext cx="940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200">
                      <a:solidFill>
                        <a:srgbClr val="FF0000"/>
                      </a:solidFill>
                    </a:rPr>
                    <a:t>积分</a:t>
                  </a:r>
                  <a:endParaRPr lang="zh-CN" altLang="en-US" sz="120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79" name="肘形连接符 78"/>
              <p:cNvCxnSpPr/>
              <p:nvPr/>
            </p:nvCxnSpPr>
            <p:spPr>
              <a:xfrm>
                <a:off x="14656" y="7988"/>
                <a:ext cx="1771" cy="1256"/>
              </a:xfrm>
              <a:prstGeom prst="bentConnector3">
                <a:avLst>
                  <a:gd name="adj1" fmla="val 790"/>
                </a:avLst>
              </a:prstGeom>
              <a:ln w="19050">
                <a:prstDash val="lg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911*2516*668*66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COMMONDATA" val="eyJoZGlkIjoiNzE5MTc3ZjU1Mzk1NWU4NGMxYTlkZTFiNDE1ZWM0YzEifQ=="/>
  <p:tag name="KSO_WPP_MARK_KEY" val="29ad3a1c-50be-4b92-a6f6-7d81309c5d0a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LACING_PICTURE_USER_VIEWPORT" val="{&quot;height&quot;:10077,&quot;width&quot;:19200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PLACING_PICTURE_USER_VIEWPORT" val="{&quot;height&quot;:5814.080885087393,&quot;width&quot;:5329.93691629956}"/>
</p:tagLst>
</file>

<file path=ppt/tags/tag44.xml><?xml version="1.0" encoding="utf-8"?>
<p:tagLst xmlns:p="http://schemas.openxmlformats.org/presentationml/2006/main">
  <p:tag name="KSO_WM_UNIT_PLACING_PICTURE_USER_VIEWPORT" val="{&quot;height&quot;:5813,&quot;width&quot;:6206.063083700441}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PLACING_PICTURE_USER_VIEWPORT" val="{&quot;height&quot;:10799,&quot;width&quot;:8235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WPS 演示</Application>
  <PresentationFormat>宽屏</PresentationFormat>
  <Paragraphs>153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1 调研（捡网球车）</vt:lpstr>
      <vt:lpstr>1 调研（tennibot 1代-2018）</vt:lpstr>
      <vt:lpstr>1 调研（tennibot 2代-2022）</vt:lpstr>
      <vt:lpstr>PowerPoint 演示文稿</vt:lpstr>
      <vt:lpstr>3 结构改进</vt:lpstr>
      <vt:lpstr>技术实现</vt:lpstr>
      <vt:lpstr>技术实现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Loren_Ben</dc:creator>
  <cp:lastModifiedBy>小马哥</cp:lastModifiedBy>
  <cp:revision>36</cp:revision>
  <dcterms:created xsi:type="dcterms:W3CDTF">2023-02-10T12:16:00Z</dcterms:created>
  <dcterms:modified xsi:type="dcterms:W3CDTF">2023-04-27T02:56:16Z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7776E93398EA4747BBA41F77143747EA</vt:lpwstr>
  </property>
  <property fmtid="{D5CDD505-2E9C-101B-9397-08002B2CF9AE}" pid="3" name="KSOProductBuildVer">
    <vt:lpwstr>2052-11.1.0.14036</vt:lpwstr>
  </property>
</Properties>
</file>